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 ContentType="image/ti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76" r:id="rId2"/>
    <p:sldId id="256" r:id="rId3"/>
    <p:sldId id="275"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2438338"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000000"/>
        </a:solidFill>
        <a:effectLst/>
        <a:uFillTx/>
        <a:latin typeface="Arial Black"/>
        <a:ea typeface="Arial Black"/>
        <a:cs typeface="Arial Black"/>
        <a:sym typeface="Arial Black"/>
      </a:defRPr>
    </a:lvl1pPr>
    <a:lvl2pPr marL="0" marR="0" indent="457200" algn="ctr" defTabSz="2438338"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000000"/>
        </a:solidFill>
        <a:effectLst/>
        <a:uFillTx/>
        <a:latin typeface="Arial Black"/>
        <a:ea typeface="Arial Black"/>
        <a:cs typeface="Arial Black"/>
        <a:sym typeface="Arial Black"/>
      </a:defRPr>
    </a:lvl2pPr>
    <a:lvl3pPr marL="0" marR="0" indent="914400" algn="ctr" defTabSz="2438338"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000000"/>
        </a:solidFill>
        <a:effectLst/>
        <a:uFillTx/>
        <a:latin typeface="Arial Black"/>
        <a:ea typeface="Arial Black"/>
        <a:cs typeface="Arial Black"/>
        <a:sym typeface="Arial Black"/>
      </a:defRPr>
    </a:lvl3pPr>
    <a:lvl4pPr marL="0" marR="0" indent="1371600" algn="ctr" defTabSz="2438338"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000000"/>
        </a:solidFill>
        <a:effectLst/>
        <a:uFillTx/>
        <a:latin typeface="Arial Black"/>
        <a:ea typeface="Arial Black"/>
        <a:cs typeface="Arial Black"/>
        <a:sym typeface="Arial Black"/>
      </a:defRPr>
    </a:lvl4pPr>
    <a:lvl5pPr marL="0" marR="0" indent="1828800" algn="ctr" defTabSz="2438338"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000000"/>
        </a:solidFill>
        <a:effectLst/>
        <a:uFillTx/>
        <a:latin typeface="Arial Black"/>
        <a:ea typeface="Arial Black"/>
        <a:cs typeface="Arial Black"/>
        <a:sym typeface="Arial Black"/>
      </a:defRPr>
    </a:lvl5pPr>
    <a:lvl6pPr marL="0" marR="0" indent="2286000" algn="ctr" defTabSz="2438338"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000000"/>
        </a:solidFill>
        <a:effectLst/>
        <a:uFillTx/>
        <a:latin typeface="Arial Black"/>
        <a:ea typeface="Arial Black"/>
        <a:cs typeface="Arial Black"/>
        <a:sym typeface="Arial Black"/>
      </a:defRPr>
    </a:lvl6pPr>
    <a:lvl7pPr marL="0" marR="0" indent="2743200" algn="ctr" defTabSz="2438338"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000000"/>
        </a:solidFill>
        <a:effectLst/>
        <a:uFillTx/>
        <a:latin typeface="Arial Black"/>
        <a:ea typeface="Arial Black"/>
        <a:cs typeface="Arial Black"/>
        <a:sym typeface="Arial Black"/>
      </a:defRPr>
    </a:lvl7pPr>
    <a:lvl8pPr marL="0" marR="0" indent="3200400" algn="ctr" defTabSz="2438338"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000000"/>
        </a:solidFill>
        <a:effectLst/>
        <a:uFillTx/>
        <a:latin typeface="Arial Black"/>
        <a:ea typeface="Arial Black"/>
        <a:cs typeface="Arial Black"/>
        <a:sym typeface="Arial Black"/>
      </a:defRPr>
    </a:lvl8pPr>
    <a:lvl9pPr marL="0" marR="0" indent="3657600" algn="ctr" defTabSz="2438338"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000000"/>
        </a:solidFill>
        <a:effectLst/>
        <a:uFillTx/>
        <a:latin typeface="Arial Black"/>
        <a:ea typeface="Arial Black"/>
        <a:cs typeface="Arial Black"/>
        <a:sym typeface="Arial Black"/>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381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381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Row>
  </a:tblStyle>
  <a:tblStyle styleId="{C7B018BB-80A7-4F77-B60F-C8B233D01FF8}" styleName="">
    <a:tblBg/>
    <a:wholeTbl>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25400" cap="flat">
              <a:solidFill>
                <a:srgbClr val="000000"/>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firstCol>
    <a:lastRow>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lastRow>
    <a:firstRow>
      <a:tcTxStyle b="on"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solidFill>
            <a:schemeClr val="accent1">
              <a:lumOff val="16847"/>
            </a:schemeClr>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838383"/>
              </a:solidFill>
              <a:prstDash val="solid"/>
              <a:miter lim="400000"/>
            </a:ln>
          </a:left>
          <a:right>
            <a:ln w="12700" cap="flat">
              <a:solidFill>
                <a:srgbClr val="838383"/>
              </a:solidFill>
              <a:prstDash val="solid"/>
              <a:miter lim="400000"/>
            </a:ln>
          </a:right>
          <a:top>
            <a:ln w="12700" cap="flat">
              <a:solidFill>
                <a:srgbClr val="838383"/>
              </a:solidFill>
              <a:prstDash val="solid"/>
              <a:miter lim="400000"/>
            </a:ln>
          </a:top>
          <a:bottom>
            <a:ln w="12700" cap="flat">
              <a:solidFill>
                <a:srgbClr val="838383"/>
              </a:solidFill>
              <a:prstDash val="solid"/>
              <a:miter lim="400000"/>
            </a:ln>
          </a:bottom>
          <a:insideH>
            <a:ln w="12700" cap="flat">
              <a:solidFill>
                <a:srgbClr val="838383"/>
              </a:solidFill>
              <a:prstDash val="solid"/>
              <a:miter lim="400000"/>
            </a:ln>
          </a:insideH>
          <a:insideV>
            <a:ln w="12700" cap="flat">
              <a:solidFill>
                <a:srgbClr val="838383"/>
              </a:solidFill>
              <a:prstDash val="solid"/>
              <a:miter lim="400000"/>
            </a:ln>
          </a:insideV>
        </a:tcBdr>
        <a:fill>
          <a:noFill/>
        </a:fill>
      </a:tcStyle>
    </a:wholeTbl>
    <a:band2H>
      <a:tcTxStyle/>
      <a:tcStyle>
        <a:tcBdr/>
        <a:fill>
          <a:solidFill>
            <a:srgbClr val="EDEEEE"/>
          </a:solidFill>
        </a:fill>
      </a:tcStyle>
    </a:band2H>
    <a:firstCol>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808080"/>
              </a:solidFill>
              <a:prstDash val="solid"/>
              <a:miter lim="400000"/>
            </a:ln>
          </a:right>
          <a:top>
            <a:ln w="12700" cap="flat">
              <a:solidFill>
                <a:srgbClr val="808080"/>
              </a:solidFill>
              <a:prstDash val="solid"/>
              <a:miter lim="400000"/>
            </a:ln>
          </a:top>
          <a:bottom>
            <a:ln w="12700" cap="flat">
              <a:solidFill>
                <a:srgbClr val="808080"/>
              </a:solidFill>
              <a:prstDash val="solid"/>
              <a:miter lim="400000"/>
            </a:ln>
          </a:bottom>
          <a:insideH>
            <a:ln w="12700" cap="flat">
              <a:solidFill>
                <a:srgbClr val="808080"/>
              </a:solidFill>
              <a:prstDash val="solid"/>
              <a:miter lim="400000"/>
            </a:ln>
          </a:insideH>
          <a:insideV>
            <a:ln w="12700" cap="flat">
              <a:solidFill>
                <a:srgbClr val="808080"/>
              </a:solidFill>
              <a:prstDash val="solid"/>
              <a:miter lim="400000"/>
            </a:ln>
          </a:insideV>
        </a:tcBdr>
        <a:fill>
          <a:solidFill>
            <a:srgbClr val="88FA4F"/>
          </a:solidFill>
        </a:fill>
      </a:tcStyle>
    </a:firstCol>
    <a:la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chemeClr val="accent3"/>
              </a:solidFill>
              <a:prstDash val="solid"/>
              <a:miter lim="400000"/>
            </a:ln>
          </a:top>
          <a:bottom>
            <a:ln w="12700" cap="flat">
              <a:solidFill>
                <a:srgbClr val="4D4D4D"/>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4D4D4D"/>
              </a:solidFill>
              <a:prstDash val="solid"/>
              <a:miter lim="400000"/>
            </a:ln>
          </a:right>
          <a:top>
            <a:ln w="12700" cap="flat">
              <a:solidFill>
                <a:srgbClr val="4D4D4D"/>
              </a:solidFill>
              <a:prstDash val="solid"/>
              <a:miter lim="400000"/>
            </a:ln>
          </a:top>
          <a:bottom>
            <a:ln w="12700" cap="flat">
              <a:solidFill>
                <a:srgbClr val="4D4D4D"/>
              </a:solidFill>
              <a:prstDash val="solid"/>
              <a:miter lim="400000"/>
            </a:ln>
          </a:bottom>
          <a:insideH>
            <a:ln w="12700" cap="flat">
              <a:solidFill>
                <a:srgbClr val="4D4D4D"/>
              </a:solidFill>
              <a:prstDash val="solid"/>
              <a:miter lim="400000"/>
            </a:ln>
          </a:insideH>
          <a:insideV>
            <a:ln w="12700" cap="flat">
              <a:solidFill>
                <a:srgbClr val="4D4D4D"/>
              </a:solidFill>
              <a:prstDash val="solid"/>
              <a:miter lim="400000"/>
            </a:ln>
          </a:insideV>
        </a:tcBdr>
        <a:fill>
          <a:solidFill>
            <a:srgbClr val="60D937"/>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wholeTbl>
    <a:band2H>
      <a:tcTxStyle/>
      <a:tcStyle>
        <a:tcBdr/>
        <a:fill>
          <a:solidFill>
            <a:schemeClr val="accent4">
              <a:hueOff val="348544"/>
              <a:lumOff val="7139"/>
            </a:schemeClr>
          </a:solidFill>
        </a:fill>
      </a:tcStyle>
    </a:band2H>
    <a:firstCol>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8BB00"/>
          </a:solidFill>
        </a:fill>
      </a:tcStyle>
    </a:firstCol>
    <a:la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38100" cap="flat">
              <a:solidFill>
                <a:srgbClr val="F8BA00"/>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lastRow>
    <a:fir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F940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464646"/>
              </a:solidFill>
              <a:prstDash val="solid"/>
              <a:miter lim="400000"/>
            </a:ln>
          </a:left>
          <a:right>
            <a:ln w="12700" cap="flat">
              <a:solidFill>
                <a:srgbClr val="464646"/>
              </a:solidFill>
              <a:prstDash val="solid"/>
              <a:miter lim="400000"/>
            </a:ln>
          </a:right>
          <a:top>
            <a:ln w="12700" cap="flat">
              <a:solidFill>
                <a:srgbClr val="464646"/>
              </a:solidFill>
              <a:prstDash val="solid"/>
              <a:miter lim="400000"/>
            </a:ln>
          </a:top>
          <a:bottom>
            <a:ln w="12700" cap="flat">
              <a:solidFill>
                <a:srgbClr val="464646"/>
              </a:solidFill>
              <a:prstDash val="solid"/>
              <a:miter lim="400000"/>
            </a:ln>
          </a:bottom>
          <a:insideH>
            <a:ln w="12700" cap="flat">
              <a:solidFill>
                <a:srgbClr val="464646"/>
              </a:solidFill>
              <a:prstDash val="solid"/>
              <a:miter lim="400000"/>
            </a:ln>
          </a:insideH>
          <a:insideV>
            <a:ln w="12700" cap="flat">
              <a:solidFill>
                <a:srgbClr val="464646"/>
              </a:solidFill>
              <a:prstDash val="solid"/>
              <a:miter lim="400000"/>
            </a:ln>
          </a:insideV>
        </a:tcBdr>
        <a:fill>
          <a:noFill/>
        </a:fill>
      </a:tcStyle>
    </a:wholeTbl>
    <a:band2H>
      <a:tcTxStyle/>
      <a:tcStyle>
        <a:tcBdr/>
        <a:fill>
          <a:solidFill>
            <a:srgbClr val="D4D5D5"/>
          </a:solidFill>
        </a:fill>
      </a:tcStyle>
    </a:band2H>
    <a:firstCol>
      <a:tcTxStyle b="on" i="off">
        <a:fontRef idx="minor">
          <a:srgbClr val="FFFFFF"/>
        </a:fontRef>
        <a:srgbClr val="FFFFFF"/>
      </a:tcTxStyle>
      <a:tcStyle>
        <a:tcBdr>
          <a:left>
            <a:ln w="12700" cap="flat">
              <a:solidFill>
                <a:srgbClr val="5E5E5E"/>
              </a:solidFill>
              <a:prstDash val="solid"/>
              <a:miter lim="400000"/>
            </a:ln>
          </a:left>
          <a:right>
            <a:ln w="12700" cap="flat">
              <a:solidFill>
                <a:srgbClr val="A6AAA9"/>
              </a:solidFill>
              <a:prstDash val="solid"/>
              <a:miter lim="400000"/>
            </a:ln>
          </a:right>
          <a:top>
            <a:ln w="12700" cap="flat">
              <a:solidFill>
                <a:srgbClr val="C3C3C3"/>
              </a:solidFill>
              <a:prstDash val="solid"/>
              <a:miter lim="400000"/>
            </a:ln>
          </a:top>
          <a:bottom>
            <a:ln w="12700" cap="flat">
              <a:solidFill>
                <a:srgbClr val="C3C3C3"/>
              </a:solidFill>
              <a:prstDash val="solid"/>
              <a:miter lim="400000"/>
            </a:ln>
          </a:bottom>
          <a:insideH>
            <a:ln w="12700" cap="flat">
              <a:solidFill>
                <a:srgbClr val="C3C3C3"/>
              </a:solidFill>
              <a:prstDash val="solid"/>
              <a:miter lim="400000"/>
            </a:ln>
          </a:insideH>
          <a:insideV>
            <a:ln w="12700" cap="flat">
              <a:solidFill>
                <a:srgbClr val="C3C3C3"/>
              </a:solidFill>
              <a:prstDash val="solid"/>
              <a:miter lim="400000"/>
            </a:ln>
          </a:insideV>
        </a:tcBdr>
        <a:fill>
          <a:solidFill>
            <a:srgbClr val="CB2A7B"/>
          </a:solidFill>
        </a:fill>
      </a:tcStyle>
    </a:firstCol>
    <a:lastRow>
      <a:tcTxStyle b="on" i="off">
        <a:fontRef idx="minor">
          <a:srgbClr val="000000"/>
        </a:fontRef>
        <a:srgbClr val="000000"/>
      </a:tcTxStyle>
      <a:tcStyle>
        <a:tcBdr>
          <a:left>
            <a:ln w="12700" cap="flat">
              <a:solidFill>
                <a:srgbClr val="5E5E5E"/>
              </a:solidFill>
              <a:prstDash val="solid"/>
              <a:miter lim="400000"/>
            </a:ln>
          </a:left>
          <a:right>
            <a:ln w="12700" cap="flat">
              <a:solidFill>
                <a:srgbClr val="5E5E5E"/>
              </a:solidFill>
              <a:prstDash val="solid"/>
              <a:miter lim="400000"/>
            </a:ln>
          </a:right>
          <a:top>
            <a:ln w="38100" cap="flat">
              <a:solidFill>
                <a:srgbClr val="CB297B"/>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solidFill>
            <a:srgbClr val="FFFFFF"/>
          </a:solidFill>
        </a:fill>
      </a:tcStyle>
    </a:lastRow>
    <a:firstRow>
      <a:tcTxStyle b="on" i="off">
        <a:fontRef idx="minor">
          <a:srgbClr val="FFFFFF"/>
        </a:fontRef>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5E5E5E"/>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991A5F"/>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wholeTbl>
    <a:band2H>
      <a:tcTxStyle/>
      <a:tcStyle>
        <a:tcBdr/>
        <a:fill>
          <a:solidFill>
            <a:srgbClr val="EDEEEE"/>
          </a:solidFill>
        </a:fill>
      </a:tcStyle>
    </a:band2H>
    <a:firstCol>
      <a:tcTxStyle b="on" i="off">
        <a:fontRef idx="minor">
          <a:srgbClr val="000000"/>
        </a:fontRef>
        <a:srgbClr val="000000"/>
      </a:tcTxStyle>
      <a:tcStyle>
        <a:tcBdr>
          <a:left>
            <a:ln w="12700" cap="flat">
              <a:solidFill>
                <a:srgbClr val="6C6C6C"/>
              </a:solidFill>
              <a:prstDash val="solid"/>
              <a:miter lim="400000"/>
            </a:ln>
          </a:left>
          <a:right>
            <a:ln w="254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5400" cap="flat">
              <a:solidFill>
                <a:srgbClr val="000000"/>
              </a:solidFill>
              <a:prstDash val="solid"/>
              <a:miter lim="400000"/>
            </a:ln>
          </a:top>
          <a:bottom>
            <a:ln w="12700" cap="flat">
              <a:solidFill>
                <a:srgbClr val="6C6C6C"/>
              </a:solidFill>
              <a:prstDash val="solid"/>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6C6C6C"/>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D6DCE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49"/>
  </p:normalViewPr>
  <p:slideViewPr>
    <p:cSldViewPr snapToGrid="0" snapToObjects="1">
      <p:cViewPr varScale="1">
        <p:scale>
          <a:sx n="52" d="100"/>
          <a:sy n="52" d="100"/>
        </p:scale>
        <p:origin x="792" y="1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3" name="Shape 173"/>
          <p:cNvSpPr>
            <a:spLocks noGrp="1" noRot="1" noChangeAspect="1"/>
          </p:cNvSpPr>
          <p:nvPr>
            <p:ph type="sldImg"/>
          </p:nvPr>
        </p:nvSpPr>
        <p:spPr>
          <a:xfrm>
            <a:off x="1143000" y="685800"/>
            <a:ext cx="4572000" cy="3429000"/>
          </a:xfrm>
          <a:prstGeom prst="rect">
            <a:avLst/>
          </a:prstGeom>
        </p:spPr>
        <p:txBody>
          <a:bodyPr/>
          <a:lstStyle/>
          <a:p>
            <a:endParaRPr/>
          </a:p>
        </p:txBody>
      </p:sp>
      <p:sp>
        <p:nvSpPr>
          <p:cNvPr id="174" name="Shape 174"/>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294097056"/>
      </p:ext>
    </p:extLst>
  </p:cSld>
  <p:clrMap bg1="lt1" tx1="dk1" bg2="lt2" tx2="dk2" accent1="accent1" accent2="accent2" accent3="accent3" accent4="accent4" accent5="accent5" accent6="accent6" hlink="hlink" folHlink="folHlink"/>
  <p:notesStyle>
    <a:lvl1pPr defTabSz="457200" latinLnBrk="0">
      <a:lnSpc>
        <a:spcPct val="117999"/>
      </a:lnSpc>
      <a:defRPr sz="2200">
        <a:latin typeface="+mn-lt"/>
        <a:ea typeface="+mn-ea"/>
        <a:cs typeface="+mn-cs"/>
        <a:sym typeface="Helvetica Neue"/>
      </a:defRPr>
    </a:lvl1pPr>
    <a:lvl2pPr indent="228600" defTabSz="457200" latinLnBrk="0">
      <a:lnSpc>
        <a:spcPct val="117999"/>
      </a:lnSpc>
      <a:defRPr sz="2200">
        <a:latin typeface="+mn-lt"/>
        <a:ea typeface="+mn-ea"/>
        <a:cs typeface="+mn-cs"/>
        <a:sym typeface="Helvetica Neue"/>
      </a:defRPr>
    </a:lvl2pPr>
    <a:lvl3pPr indent="457200" defTabSz="457200" latinLnBrk="0">
      <a:lnSpc>
        <a:spcPct val="117999"/>
      </a:lnSpc>
      <a:defRPr sz="2200">
        <a:latin typeface="+mn-lt"/>
        <a:ea typeface="+mn-ea"/>
        <a:cs typeface="+mn-cs"/>
        <a:sym typeface="Helvetica Neue"/>
      </a:defRPr>
    </a:lvl3pPr>
    <a:lvl4pPr indent="685800" defTabSz="457200" latinLnBrk="0">
      <a:lnSpc>
        <a:spcPct val="117999"/>
      </a:lnSpc>
      <a:defRPr sz="2200">
        <a:latin typeface="+mn-lt"/>
        <a:ea typeface="+mn-ea"/>
        <a:cs typeface="+mn-cs"/>
        <a:sym typeface="Helvetica Neue"/>
      </a:defRPr>
    </a:lvl4pPr>
    <a:lvl5pPr indent="914400" defTabSz="457200" latinLnBrk="0">
      <a:lnSpc>
        <a:spcPct val="117999"/>
      </a:lnSpc>
      <a:defRPr sz="2200">
        <a:latin typeface="+mn-lt"/>
        <a:ea typeface="+mn-ea"/>
        <a:cs typeface="+mn-cs"/>
        <a:sym typeface="Helvetica Neue"/>
      </a:defRPr>
    </a:lvl5pPr>
    <a:lvl6pPr indent="1143000" defTabSz="457200" latinLnBrk="0">
      <a:lnSpc>
        <a:spcPct val="117999"/>
      </a:lnSpc>
      <a:defRPr sz="2200">
        <a:latin typeface="+mn-lt"/>
        <a:ea typeface="+mn-ea"/>
        <a:cs typeface="+mn-cs"/>
        <a:sym typeface="Helvetica Neue"/>
      </a:defRPr>
    </a:lvl6pPr>
    <a:lvl7pPr indent="1371600" defTabSz="457200" latinLnBrk="0">
      <a:lnSpc>
        <a:spcPct val="117999"/>
      </a:lnSpc>
      <a:defRPr sz="2200">
        <a:latin typeface="+mn-lt"/>
        <a:ea typeface="+mn-ea"/>
        <a:cs typeface="+mn-cs"/>
        <a:sym typeface="Helvetica Neue"/>
      </a:defRPr>
    </a:lvl7pPr>
    <a:lvl8pPr indent="1600200" defTabSz="457200" latinLnBrk="0">
      <a:lnSpc>
        <a:spcPct val="117999"/>
      </a:lnSpc>
      <a:defRPr sz="2200">
        <a:latin typeface="+mn-lt"/>
        <a:ea typeface="+mn-ea"/>
        <a:cs typeface="+mn-cs"/>
        <a:sym typeface="Helvetica Neue"/>
      </a:defRPr>
    </a:lvl8pPr>
    <a:lvl9pPr indent="1828800" defTabSz="457200" latinLnBrk="0">
      <a:lnSpc>
        <a:spcPct val="117999"/>
      </a:lnSpc>
      <a:defRPr sz="2200">
        <a:latin typeface="+mn-lt"/>
        <a:ea typeface="+mn-ea"/>
        <a:cs typeface="+mn-cs"/>
        <a:sym typeface="Helvetica Neue"/>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p:spTree>
      <p:nvGrpSpPr>
        <p:cNvPr id="1" name=""/>
        <p:cNvGrpSpPr/>
        <p:nvPr/>
      </p:nvGrpSpPr>
      <p:grpSpPr>
        <a:xfrm>
          <a:off x="0" y="0"/>
          <a:ext cx="0" cy="0"/>
          <a:chOff x="0" y="0"/>
          <a:chExt cx="0" cy="0"/>
        </a:xfrm>
      </p:grpSpPr>
      <p:sp>
        <p:nvSpPr>
          <p:cNvPr id="11" name="Rectangle"/>
          <p:cNvSpPr txBox="1">
            <a:spLocks noGrp="1"/>
          </p:cNvSpPr>
          <p:nvPr>
            <p:ph type="body" sz="quarter" idx="13"/>
          </p:nvPr>
        </p:nvSpPr>
        <p:spPr>
          <a:xfrm>
            <a:off x="1201340" y="11859862"/>
            <a:ext cx="21971003" cy="636979"/>
          </a:xfrm>
          <a:prstGeom prst="rect">
            <a:avLst/>
          </a:prstGeom>
        </p:spPr>
        <p:txBody>
          <a:bodyPr lIns="45719" tIns="45719" rIns="45719" bIns="45719"/>
          <a:lstStyle/>
          <a:p>
            <a:pPr marL="0" indent="0" defTabSz="825500">
              <a:lnSpc>
                <a:spcPct val="100000"/>
              </a:lnSpc>
              <a:spcBef>
                <a:spcPts val="0"/>
              </a:spcBef>
              <a:buSzTx/>
              <a:buNone/>
              <a:defRPr sz="3600" b="1"/>
            </a:pPr>
            <a:endParaRPr/>
          </a:p>
        </p:txBody>
      </p:sp>
      <p:sp>
        <p:nvSpPr>
          <p:cNvPr id="12" name="Title Text"/>
          <p:cNvSpPr txBox="1">
            <a:spLocks noGrp="1"/>
          </p:cNvSpPr>
          <p:nvPr>
            <p:ph type="title"/>
          </p:nvPr>
        </p:nvSpPr>
        <p:spPr>
          <a:xfrm>
            <a:off x="1206496" y="2574991"/>
            <a:ext cx="21971004" cy="4648201"/>
          </a:xfrm>
          <a:prstGeom prst="rect">
            <a:avLst/>
          </a:prstGeom>
        </p:spPr>
        <p:txBody>
          <a:bodyPr anchor="b"/>
          <a:lstStyle>
            <a:lvl1pPr>
              <a:defRPr sz="11600" spc="-232"/>
            </a:lvl1pPr>
          </a:lstStyle>
          <a:p>
            <a:r>
              <a:t>Title Text</a:t>
            </a:r>
          </a:p>
        </p:txBody>
      </p:sp>
      <p:sp>
        <p:nvSpPr>
          <p:cNvPr id="13" name="Body Level One…"/>
          <p:cNvSpPr txBox="1">
            <a:spLocks noGrp="1"/>
          </p:cNvSpPr>
          <p:nvPr>
            <p:ph type="body" sz="quarter" idx="1"/>
          </p:nvPr>
        </p:nvSpPr>
        <p:spPr>
          <a:xfrm>
            <a:off x="1201342" y="7223190"/>
            <a:ext cx="21971001" cy="1905001"/>
          </a:xfrm>
          <a:prstGeom prst="rect">
            <a:avLst/>
          </a:prstGeom>
        </p:spPr>
        <p:txBody>
          <a:bodyPr/>
          <a:lstStyle>
            <a:lvl1pPr marL="0" indent="0" defTabSz="825500">
              <a:lnSpc>
                <a:spcPct val="100000"/>
              </a:lnSpc>
              <a:spcBef>
                <a:spcPts val="0"/>
              </a:spcBef>
              <a:buSzTx/>
              <a:buNone/>
              <a:defRPr sz="5500" b="1"/>
            </a:lvl1pPr>
            <a:lvl2pPr marL="0" indent="457200" defTabSz="825500">
              <a:lnSpc>
                <a:spcPct val="100000"/>
              </a:lnSpc>
              <a:spcBef>
                <a:spcPts val="0"/>
              </a:spcBef>
              <a:buSzTx/>
              <a:buNone/>
              <a:defRPr sz="5500" b="1"/>
            </a:lvl2pPr>
            <a:lvl3pPr marL="0" indent="914400" defTabSz="825500">
              <a:lnSpc>
                <a:spcPct val="100000"/>
              </a:lnSpc>
              <a:spcBef>
                <a:spcPts val="0"/>
              </a:spcBef>
              <a:buSzTx/>
              <a:buNone/>
              <a:defRPr sz="5500" b="1"/>
            </a:lvl3pPr>
            <a:lvl4pPr marL="0" indent="1371600" defTabSz="825500">
              <a:lnSpc>
                <a:spcPct val="100000"/>
              </a:lnSpc>
              <a:spcBef>
                <a:spcPts val="0"/>
              </a:spcBef>
              <a:buSzTx/>
              <a:buNone/>
              <a:defRPr sz="5500" b="1"/>
            </a:lvl4pPr>
            <a:lvl5pPr marL="0" indent="1828800" defTabSz="825500">
              <a:lnSpc>
                <a:spcPct val="100000"/>
              </a:lnSpc>
              <a:spcBef>
                <a:spcPts val="0"/>
              </a:spcBef>
              <a:buSzTx/>
              <a:buNone/>
              <a:defRPr sz="5500" b="1"/>
            </a:lvl5pPr>
          </a:lstStyle>
          <a:p>
            <a:r>
              <a:t>Body Level One</a:t>
            </a:r>
          </a:p>
          <a:p>
            <a:pPr lvl="1"/>
            <a:r>
              <a:t>Body Level Two</a:t>
            </a:r>
          </a:p>
          <a:p>
            <a:pPr lvl="2"/>
            <a:r>
              <a:t>Body Level Three</a:t>
            </a:r>
          </a:p>
          <a:p>
            <a:pPr lvl="3"/>
            <a:r>
              <a:t>Body Level Four</a:t>
            </a:r>
          </a:p>
          <a:p>
            <a:pPr lvl="4"/>
            <a:r>
              <a:t>Body Level Five</a:t>
            </a:r>
          </a:p>
        </p:txBody>
      </p:sp>
      <p:sp>
        <p:nvSpPr>
          <p:cNvPr id="1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mp; Photo">
    <p:spTree>
      <p:nvGrpSpPr>
        <p:cNvPr id="1" name=""/>
        <p:cNvGrpSpPr/>
        <p:nvPr/>
      </p:nvGrpSpPr>
      <p:grpSpPr>
        <a:xfrm>
          <a:off x="0" y="0"/>
          <a:ext cx="0" cy="0"/>
          <a:chOff x="0" y="0"/>
          <a:chExt cx="0" cy="0"/>
        </a:xfrm>
      </p:grpSpPr>
      <p:sp>
        <p:nvSpPr>
          <p:cNvPr id="21" name="Avocados and limes"/>
          <p:cNvSpPr>
            <a:spLocks noGrp="1"/>
          </p:cNvSpPr>
          <p:nvPr>
            <p:ph type="pic" idx="13"/>
          </p:nvPr>
        </p:nvSpPr>
        <p:spPr>
          <a:xfrm>
            <a:off x="-1155700" y="-1295400"/>
            <a:ext cx="26746200" cy="16018933"/>
          </a:xfrm>
          <a:prstGeom prst="rect">
            <a:avLst/>
          </a:prstGeom>
        </p:spPr>
        <p:txBody>
          <a:bodyPr lIns="91439" tIns="45719" rIns="91439" bIns="45719">
            <a:noAutofit/>
          </a:bodyPr>
          <a:lstStyle/>
          <a:p>
            <a:endParaRPr/>
          </a:p>
        </p:txBody>
      </p:sp>
      <p:sp>
        <p:nvSpPr>
          <p:cNvPr id="22" name="Title Text"/>
          <p:cNvSpPr txBox="1">
            <a:spLocks noGrp="1"/>
          </p:cNvSpPr>
          <p:nvPr>
            <p:ph type="title"/>
          </p:nvPr>
        </p:nvSpPr>
        <p:spPr>
          <a:xfrm>
            <a:off x="1206500" y="7124700"/>
            <a:ext cx="21971000" cy="4648200"/>
          </a:xfrm>
          <a:prstGeom prst="rect">
            <a:avLst/>
          </a:prstGeom>
        </p:spPr>
        <p:txBody>
          <a:bodyPr anchor="b"/>
          <a:lstStyle>
            <a:lvl1pPr>
              <a:defRPr sz="11600" spc="-232"/>
            </a:lvl1pPr>
          </a:lstStyle>
          <a:p>
            <a:r>
              <a:t>Title Text</a:t>
            </a:r>
          </a:p>
        </p:txBody>
      </p:sp>
      <p:sp>
        <p:nvSpPr>
          <p:cNvPr id="23" name="Rectangle"/>
          <p:cNvSpPr txBox="1">
            <a:spLocks noGrp="1"/>
          </p:cNvSpPr>
          <p:nvPr>
            <p:ph type="body" sz="quarter" idx="14"/>
          </p:nvPr>
        </p:nvSpPr>
        <p:spPr>
          <a:xfrm>
            <a:off x="1207690" y="1106137"/>
            <a:ext cx="21968621" cy="636979"/>
          </a:xfrm>
          <a:prstGeom prst="rect">
            <a:avLst/>
          </a:prstGeom>
        </p:spPr>
        <p:txBody>
          <a:bodyPr lIns="45719" tIns="45719" rIns="45719" bIns="45719"/>
          <a:lstStyle/>
          <a:p>
            <a:pPr marL="0" indent="0" defTabSz="825500">
              <a:lnSpc>
                <a:spcPct val="100000"/>
              </a:lnSpc>
              <a:spcBef>
                <a:spcPts val="0"/>
              </a:spcBef>
              <a:buSzTx/>
              <a:buNone/>
              <a:defRPr sz="3600" b="1"/>
            </a:pPr>
            <a:endParaRPr/>
          </a:p>
        </p:txBody>
      </p:sp>
      <p:sp>
        <p:nvSpPr>
          <p:cNvPr id="24" name="Body Level One…"/>
          <p:cNvSpPr txBox="1">
            <a:spLocks noGrp="1"/>
          </p:cNvSpPr>
          <p:nvPr>
            <p:ph type="body" sz="quarter" idx="1"/>
          </p:nvPr>
        </p:nvSpPr>
        <p:spPr>
          <a:xfrm>
            <a:off x="1206500" y="11609910"/>
            <a:ext cx="21971000" cy="1116952"/>
          </a:xfrm>
          <a:prstGeom prst="rect">
            <a:avLst/>
          </a:prstGeom>
        </p:spPr>
        <p:txBody>
          <a:bodyPr/>
          <a:lstStyle>
            <a:lvl1pPr marL="0" indent="0" defTabSz="825500">
              <a:lnSpc>
                <a:spcPct val="100000"/>
              </a:lnSpc>
              <a:spcBef>
                <a:spcPts val="0"/>
              </a:spcBef>
              <a:buSzTx/>
              <a:buNone/>
              <a:defRPr sz="5500" b="1"/>
            </a:lvl1pPr>
            <a:lvl2pPr marL="0" indent="457200" defTabSz="825500">
              <a:lnSpc>
                <a:spcPct val="100000"/>
              </a:lnSpc>
              <a:spcBef>
                <a:spcPts val="0"/>
              </a:spcBef>
              <a:buSzTx/>
              <a:buNone/>
              <a:defRPr sz="5500" b="1"/>
            </a:lvl2pPr>
            <a:lvl3pPr marL="0" indent="914400" defTabSz="825500">
              <a:lnSpc>
                <a:spcPct val="100000"/>
              </a:lnSpc>
              <a:spcBef>
                <a:spcPts val="0"/>
              </a:spcBef>
              <a:buSzTx/>
              <a:buNone/>
              <a:defRPr sz="5500" b="1"/>
            </a:lvl3pPr>
            <a:lvl4pPr marL="0" indent="1371600" defTabSz="825500">
              <a:lnSpc>
                <a:spcPct val="100000"/>
              </a:lnSpc>
              <a:spcBef>
                <a:spcPts val="0"/>
              </a:spcBef>
              <a:buSzTx/>
              <a:buNone/>
              <a:defRPr sz="5500" b="1"/>
            </a:lvl4pPr>
            <a:lvl5pPr marL="0" indent="1828800" defTabSz="825500">
              <a:lnSpc>
                <a:spcPct val="100000"/>
              </a:lnSpc>
              <a:spcBef>
                <a:spcPts val="0"/>
              </a:spcBef>
              <a:buSzTx/>
              <a:buNone/>
              <a:defRPr sz="5500" b="1"/>
            </a:lvl5pPr>
          </a:lstStyle>
          <a:p>
            <a:r>
              <a:t>Body Level One</a:t>
            </a:r>
          </a:p>
          <a:p>
            <a:pPr lvl="1"/>
            <a:r>
              <a:t>Body Level Two</a:t>
            </a:r>
          </a:p>
          <a:p>
            <a:pPr lvl="2"/>
            <a:r>
              <a:t>Body Level Three</a:t>
            </a:r>
          </a:p>
          <a:p>
            <a:pPr lvl="3"/>
            <a:r>
              <a:t>Body Level Four</a:t>
            </a:r>
          </a:p>
          <a:p>
            <a:pPr lvl="4"/>
            <a:r>
              <a:t>Body Level Five</a:t>
            </a:r>
          </a:p>
        </p:txBody>
      </p:sp>
      <p:sp>
        <p:nvSpPr>
          <p:cNvPr id="2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mp; Photo Alt">
    <p:spTree>
      <p:nvGrpSpPr>
        <p:cNvPr id="1" name=""/>
        <p:cNvGrpSpPr/>
        <p:nvPr/>
      </p:nvGrpSpPr>
      <p:grpSpPr>
        <a:xfrm>
          <a:off x="0" y="0"/>
          <a:ext cx="0" cy="0"/>
          <a:chOff x="0" y="0"/>
          <a:chExt cx="0" cy="0"/>
        </a:xfrm>
      </p:grpSpPr>
      <p:sp>
        <p:nvSpPr>
          <p:cNvPr id="32" name="Bowl with salmon cakes, salad, and hummus"/>
          <p:cNvSpPr>
            <a:spLocks noGrp="1"/>
          </p:cNvSpPr>
          <p:nvPr>
            <p:ph type="pic" idx="13"/>
          </p:nvPr>
        </p:nvSpPr>
        <p:spPr>
          <a:xfrm>
            <a:off x="10972800" y="-203200"/>
            <a:ext cx="12144837" cy="14135100"/>
          </a:xfrm>
          <a:prstGeom prst="rect">
            <a:avLst/>
          </a:prstGeom>
        </p:spPr>
        <p:txBody>
          <a:bodyPr lIns="91439" tIns="45719" rIns="91439" bIns="45719">
            <a:noAutofit/>
          </a:bodyPr>
          <a:lstStyle/>
          <a:p>
            <a:endParaRPr/>
          </a:p>
        </p:txBody>
      </p:sp>
      <p:sp>
        <p:nvSpPr>
          <p:cNvPr id="33" name="Title Text"/>
          <p:cNvSpPr txBox="1">
            <a:spLocks noGrp="1"/>
          </p:cNvSpPr>
          <p:nvPr>
            <p:ph type="title"/>
          </p:nvPr>
        </p:nvSpPr>
        <p:spPr>
          <a:xfrm>
            <a:off x="1206500" y="1270000"/>
            <a:ext cx="9779000" cy="5882273"/>
          </a:xfrm>
          <a:prstGeom prst="rect">
            <a:avLst/>
          </a:prstGeom>
        </p:spPr>
        <p:txBody>
          <a:bodyPr anchor="b"/>
          <a:lstStyle/>
          <a:p>
            <a:r>
              <a:t>Title Text</a:t>
            </a:r>
          </a:p>
        </p:txBody>
      </p:sp>
      <p:sp>
        <p:nvSpPr>
          <p:cNvPr id="34" name="Body Level One…"/>
          <p:cNvSpPr txBox="1">
            <a:spLocks noGrp="1"/>
          </p:cNvSpPr>
          <p:nvPr>
            <p:ph type="body" sz="quarter" idx="1"/>
          </p:nvPr>
        </p:nvSpPr>
        <p:spPr>
          <a:xfrm>
            <a:off x="1206500" y="7060576"/>
            <a:ext cx="9779000" cy="5385424"/>
          </a:xfrm>
          <a:prstGeom prst="rect">
            <a:avLst/>
          </a:prstGeom>
        </p:spPr>
        <p:txBody>
          <a:bodyPr/>
          <a:lstStyle>
            <a:lvl1pPr marL="0" indent="0" defTabSz="825500">
              <a:lnSpc>
                <a:spcPct val="100000"/>
              </a:lnSpc>
              <a:spcBef>
                <a:spcPts val="0"/>
              </a:spcBef>
              <a:buSzTx/>
              <a:buNone/>
              <a:defRPr sz="5500" b="1"/>
            </a:lvl1pPr>
            <a:lvl2pPr marL="0" indent="457200" defTabSz="825500">
              <a:lnSpc>
                <a:spcPct val="100000"/>
              </a:lnSpc>
              <a:spcBef>
                <a:spcPts val="0"/>
              </a:spcBef>
              <a:buSzTx/>
              <a:buNone/>
              <a:defRPr sz="5500" b="1"/>
            </a:lvl2pPr>
            <a:lvl3pPr marL="0" indent="914400" defTabSz="825500">
              <a:lnSpc>
                <a:spcPct val="100000"/>
              </a:lnSpc>
              <a:spcBef>
                <a:spcPts val="0"/>
              </a:spcBef>
              <a:buSzTx/>
              <a:buNone/>
              <a:defRPr sz="5500" b="1"/>
            </a:lvl3pPr>
            <a:lvl4pPr marL="0" indent="1371600" defTabSz="825500">
              <a:lnSpc>
                <a:spcPct val="100000"/>
              </a:lnSpc>
              <a:spcBef>
                <a:spcPts val="0"/>
              </a:spcBef>
              <a:buSzTx/>
              <a:buNone/>
              <a:defRPr sz="5500" b="1"/>
            </a:lvl4pPr>
            <a:lvl5pPr marL="0" indent="1828800" defTabSz="825500">
              <a:lnSpc>
                <a:spcPct val="100000"/>
              </a:lnSpc>
              <a:spcBef>
                <a:spcPts val="0"/>
              </a:spcBef>
              <a:buSzTx/>
              <a:buNone/>
              <a:defRPr sz="5500" b="1"/>
            </a:lvl5pPr>
          </a:lstStyle>
          <a:p>
            <a:r>
              <a:t>Body Level One</a:t>
            </a:r>
          </a:p>
          <a:p>
            <a:pPr lvl="1"/>
            <a:r>
              <a:t>Body Level Two</a:t>
            </a:r>
          </a:p>
          <a:p>
            <a:pPr lvl="2"/>
            <a:r>
              <a:t>Body Level Three</a:t>
            </a:r>
          </a:p>
          <a:p>
            <a:pPr lvl="3"/>
            <a:r>
              <a:t>Body Level Four</a:t>
            </a:r>
          </a:p>
          <a:p>
            <a:pPr lvl="4"/>
            <a:r>
              <a:t>Body Level Five</a:t>
            </a:r>
          </a:p>
        </p:txBody>
      </p:sp>
      <p:sp>
        <p:nvSpPr>
          <p:cNvPr id="35" name="Slide Number"/>
          <p:cNvSpPr txBox="1">
            <a:spLocks noGrp="1"/>
          </p:cNvSpPr>
          <p:nvPr>
            <p:ph type="sldNum" sz="quarter" idx="2"/>
          </p:nvPr>
        </p:nvSpPr>
        <p:spPr>
          <a:xfrm>
            <a:off x="12001499" y="13085233"/>
            <a:ext cx="368505" cy="374600"/>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42" name="Title Text"/>
          <p:cNvSpPr txBox="1">
            <a:spLocks noGrp="1"/>
          </p:cNvSpPr>
          <p:nvPr>
            <p:ph type="title"/>
          </p:nvPr>
        </p:nvSpPr>
        <p:spPr>
          <a:prstGeom prst="rect">
            <a:avLst/>
          </a:prstGeom>
        </p:spPr>
        <p:txBody>
          <a:bodyPr/>
          <a:lstStyle/>
          <a:p>
            <a:r>
              <a:t>Title Text</a:t>
            </a:r>
          </a:p>
        </p:txBody>
      </p:sp>
      <p:sp>
        <p:nvSpPr>
          <p:cNvPr id="43" name="Rectangle"/>
          <p:cNvSpPr txBox="1">
            <a:spLocks noGrp="1"/>
          </p:cNvSpPr>
          <p:nvPr>
            <p:ph type="body" sz="quarter" idx="13"/>
          </p:nvPr>
        </p:nvSpPr>
        <p:spPr>
          <a:xfrm>
            <a:off x="1206500" y="2372962"/>
            <a:ext cx="21971000" cy="934780"/>
          </a:xfrm>
          <a:prstGeom prst="rect">
            <a:avLst/>
          </a:prstGeom>
        </p:spPr>
        <p:txBody>
          <a:bodyPr lIns="45719" tIns="45719" rIns="45719" bIns="45719"/>
          <a:lstStyle/>
          <a:p>
            <a:pPr marL="0" indent="0" defTabSz="825500">
              <a:lnSpc>
                <a:spcPct val="100000"/>
              </a:lnSpc>
              <a:spcBef>
                <a:spcPts val="0"/>
              </a:spcBef>
              <a:buSzTx/>
              <a:buNone/>
              <a:defRPr sz="5500" b="1"/>
            </a:pPr>
            <a:endParaRPr/>
          </a:p>
        </p:txBody>
      </p:sp>
      <p:sp>
        <p:nvSpPr>
          <p:cNvPr id="44"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4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52" name="Body Level One…"/>
          <p:cNvSpPr txBox="1">
            <a:spLocks noGrp="1"/>
          </p:cNvSpPr>
          <p:nvPr>
            <p:ph type="body" idx="1"/>
          </p:nvPr>
        </p:nvSpPr>
        <p:spPr>
          <a:prstGeom prst="rect">
            <a:avLst/>
          </a:prstGeom>
        </p:spPr>
        <p:txBody>
          <a:bodyPr numCol="2" spcCol="1098550"/>
          <a:lstStyle/>
          <a:p>
            <a:r>
              <a:t>Body Level One</a:t>
            </a:r>
          </a:p>
          <a:p>
            <a:pPr lvl="1"/>
            <a:r>
              <a:t>Body Level Two</a:t>
            </a:r>
          </a:p>
          <a:p>
            <a:pPr lvl="2"/>
            <a:r>
              <a:t>Body Level Three</a:t>
            </a:r>
          </a:p>
          <a:p>
            <a:pPr lvl="3"/>
            <a:r>
              <a:t>Body Level Four</a:t>
            </a:r>
          </a:p>
          <a:p>
            <a:pPr lvl="4"/>
            <a:r>
              <a:t>Body Level Five</a:t>
            </a:r>
          </a:p>
        </p:txBody>
      </p:sp>
      <p:sp>
        <p:nvSpPr>
          <p:cNvPr id="5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0" name="Rectangle"/>
          <p:cNvSpPr txBox="1">
            <a:spLocks noGrp="1"/>
          </p:cNvSpPr>
          <p:nvPr>
            <p:ph type="body" sz="quarter" idx="13"/>
          </p:nvPr>
        </p:nvSpPr>
        <p:spPr>
          <a:xfrm>
            <a:off x="1206500" y="2372962"/>
            <a:ext cx="9779000" cy="934780"/>
          </a:xfrm>
          <a:prstGeom prst="rect">
            <a:avLst/>
          </a:prstGeom>
        </p:spPr>
        <p:txBody>
          <a:bodyPr lIns="45719" tIns="45719" rIns="45719" bIns="45719"/>
          <a:lstStyle/>
          <a:p>
            <a:pPr marL="0" indent="0" defTabSz="825500">
              <a:lnSpc>
                <a:spcPct val="100000"/>
              </a:lnSpc>
              <a:spcBef>
                <a:spcPts val="0"/>
              </a:spcBef>
              <a:buSzTx/>
              <a:buNone/>
              <a:defRPr sz="5500" b="1"/>
            </a:pPr>
            <a:endParaRPr/>
          </a:p>
        </p:txBody>
      </p:sp>
      <p:sp>
        <p:nvSpPr>
          <p:cNvPr id="61" name="Body Level One…"/>
          <p:cNvSpPr txBox="1">
            <a:spLocks noGrp="1"/>
          </p:cNvSpPr>
          <p:nvPr>
            <p:ph type="body" sz="half" idx="1"/>
          </p:nvPr>
        </p:nvSpPr>
        <p:spPr>
          <a:xfrm>
            <a:off x="1206500" y="4248504"/>
            <a:ext cx="9779000" cy="8256630"/>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62" name="Bowl of pappardelle pasta with parsley butter, roasted hazelnuts, and shaved parmesan cheese"/>
          <p:cNvSpPr>
            <a:spLocks noGrp="1"/>
          </p:cNvSpPr>
          <p:nvPr>
            <p:ph type="pic" idx="14"/>
          </p:nvPr>
        </p:nvSpPr>
        <p:spPr>
          <a:xfrm>
            <a:off x="12192000" y="-407266"/>
            <a:ext cx="10916874" cy="14555832"/>
          </a:xfrm>
          <a:prstGeom prst="rect">
            <a:avLst/>
          </a:prstGeom>
        </p:spPr>
        <p:txBody>
          <a:bodyPr lIns="91439" tIns="45719" rIns="91439" bIns="45719">
            <a:noAutofit/>
          </a:bodyPr>
          <a:lstStyle/>
          <a:p>
            <a:endParaRPr/>
          </a:p>
        </p:txBody>
      </p:sp>
      <p:sp>
        <p:nvSpPr>
          <p:cNvPr id="63" name="Title Text"/>
          <p:cNvSpPr txBox="1">
            <a:spLocks noGrp="1"/>
          </p:cNvSpPr>
          <p:nvPr>
            <p:ph type="title"/>
          </p:nvPr>
        </p:nvSpPr>
        <p:spPr>
          <a:xfrm>
            <a:off x="1206500" y="1079500"/>
            <a:ext cx="9779000" cy="1435100"/>
          </a:xfrm>
          <a:prstGeom prst="rect">
            <a:avLst/>
          </a:prstGeom>
        </p:spPr>
        <p:txBody>
          <a:bodyPr/>
          <a:lstStyle/>
          <a:p>
            <a:r>
              <a:t>Title Text</a:t>
            </a:r>
          </a:p>
        </p:txBody>
      </p:sp>
      <p:sp>
        <p:nvSpPr>
          <p:cNvPr id="6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Section">
    <p:spTree>
      <p:nvGrpSpPr>
        <p:cNvPr id="1" name=""/>
        <p:cNvGrpSpPr/>
        <p:nvPr/>
      </p:nvGrpSpPr>
      <p:grpSpPr>
        <a:xfrm>
          <a:off x="0" y="0"/>
          <a:ext cx="0" cy="0"/>
          <a:chOff x="0" y="0"/>
          <a:chExt cx="0" cy="0"/>
        </a:xfrm>
      </p:grpSpPr>
      <p:sp>
        <p:nvSpPr>
          <p:cNvPr id="71" name="Title Text"/>
          <p:cNvSpPr txBox="1">
            <a:spLocks noGrp="1"/>
          </p:cNvSpPr>
          <p:nvPr>
            <p:ph type="title"/>
          </p:nvPr>
        </p:nvSpPr>
        <p:spPr>
          <a:xfrm>
            <a:off x="1206496" y="4533900"/>
            <a:ext cx="21971004" cy="4648200"/>
          </a:xfrm>
          <a:prstGeom prst="rect">
            <a:avLst/>
          </a:prstGeom>
        </p:spPr>
        <p:txBody>
          <a:bodyPr anchor="ctr"/>
          <a:lstStyle>
            <a:lvl1pPr>
              <a:defRPr sz="11600" b="0" spc="-232">
                <a:latin typeface="Helvetica Neue Medium"/>
                <a:ea typeface="Helvetica Neue Medium"/>
                <a:cs typeface="Helvetica Neue Medium"/>
                <a:sym typeface="Helvetica Neue Medium"/>
              </a:defRPr>
            </a:lvl1pPr>
          </a:lstStyle>
          <a:p>
            <a:r>
              <a:t>Title Text</a:t>
            </a:r>
          </a:p>
        </p:txBody>
      </p:sp>
      <p:sp>
        <p:nvSpPr>
          <p:cNvPr id="72" name="Slide Number"/>
          <p:cNvSpPr txBox="1">
            <a:spLocks noGrp="1"/>
          </p:cNvSpPr>
          <p:nvPr>
            <p:ph type="sldNum" sz="quarter" idx="2"/>
          </p:nvPr>
        </p:nvSpPr>
        <p:spPr>
          <a:xfrm>
            <a:off x="12001499" y="13085233"/>
            <a:ext cx="368505" cy="374600"/>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79" name="Title Text"/>
          <p:cNvSpPr txBox="1">
            <a:spLocks noGrp="1"/>
          </p:cNvSpPr>
          <p:nvPr>
            <p:ph type="title"/>
          </p:nvPr>
        </p:nvSpPr>
        <p:spPr>
          <a:xfrm>
            <a:off x="1206500" y="1079500"/>
            <a:ext cx="21971000" cy="1434949"/>
          </a:xfrm>
          <a:prstGeom prst="rect">
            <a:avLst/>
          </a:prstGeom>
        </p:spPr>
        <p:txBody>
          <a:bodyPr/>
          <a:lstStyle/>
          <a:p>
            <a:r>
              <a:t>Title Text</a:t>
            </a:r>
          </a:p>
        </p:txBody>
      </p:sp>
      <p:sp>
        <p:nvSpPr>
          <p:cNvPr id="80" name="Rectangle"/>
          <p:cNvSpPr txBox="1">
            <a:spLocks noGrp="1"/>
          </p:cNvSpPr>
          <p:nvPr>
            <p:ph type="body" sz="quarter" idx="13"/>
          </p:nvPr>
        </p:nvSpPr>
        <p:spPr>
          <a:xfrm>
            <a:off x="1206500" y="2372962"/>
            <a:ext cx="21971000" cy="934780"/>
          </a:xfrm>
          <a:prstGeom prst="rect">
            <a:avLst/>
          </a:prstGeom>
        </p:spPr>
        <p:txBody>
          <a:bodyPr lIns="45719" tIns="45719" rIns="45719" bIns="45719"/>
          <a:lstStyle/>
          <a:p>
            <a:pPr marL="0" indent="0" defTabSz="825500">
              <a:lnSpc>
                <a:spcPct val="100000"/>
              </a:lnSpc>
              <a:spcBef>
                <a:spcPts val="0"/>
              </a:spcBef>
              <a:buSzTx/>
              <a:buNone/>
              <a:defRPr sz="5500" b="1"/>
            </a:pPr>
            <a:endParaRPr/>
          </a:p>
        </p:txBody>
      </p:sp>
      <p:sp>
        <p:nvSpPr>
          <p:cNvPr id="8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Agenda">
    <p:spTree>
      <p:nvGrpSpPr>
        <p:cNvPr id="1" name=""/>
        <p:cNvGrpSpPr/>
        <p:nvPr/>
      </p:nvGrpSpPr>
      <p:grpSpPr>
        <a:xfrm>
          <a:off x="0" y="0"/>
          <a:ext cx="0" cy="0"/>
          <a:chOff x="0" y="0"/>
          <a:chExt cx="0" cy="0"/>
        </a:xfrm>
      </p:grpSpPr>
      <p:sp>
        <p:nvSpPr>
          <p:cNvPr id="88" name="Title Text"/>
          <p:cNvSpPr txBox="1">
            <a:spLocks noGrp="1"/>
          </p:cNvSpPr>
          <p:nvPr>
            <p:ph type="title"/>
          </p:nvPr>
        </p:nvSpPr>
        <p:spPr>
          <a:xfrm>
            <a:off x="1206500" y="1079500"/>
            <a:ext cx="21971000" cy="1435100"/>
          </a:xfrm>
          <a:prstGeom prst="rect">
            <a:avLst/>
          </a:prstGeom>
        </p:spPr>
        <p:txBody>
          <a:bodyPr/>
          <a:lstStyle/>
          <a:p>
            <a:r>
              <a:t>Title Text</a:t>
            </a:r>
          </a:p>
        </p:txBody>
      </p:sp>
      <p:sp>
        <p:nvSpPr>
          <p:cNvPr id="89" name="Rectangle"/>
          <p:cNvSpPr txBox="1">
            <a:spLocks noGrp="1"/>
          </p:cNvSpPr>
          <p:nvPr>
            <p:ph type="body" sz="quarter" idx="13"/>
          </p:nvPr>
        </p:nvSpPr>
        <p:spPr>
          <a:xfrm>
            <a:off x="1206500" y="2372962"/>
            <a:ext cx="21971000" cy="934780"/>
          </a:xfrm>
          <a:prstGeom prst="rect">
            <a:avLst/>
          </a:prstGeom>
        </p:spPr>
        <p:txBody>
          <a:bodyPr lIns="45719" tIns="45719" rIns="45719" bIns="45719"/>
          <a:lstStyle/>
          <a:p>
            <a:pPr marL="0" indent="0" defTabSz="825500">
              <a:lnSpc>
                <a:spcPct val="100000"/>
              </a:lnSpc>
              <a:spcBef>
                <a:spcPts val="0"/>
              </a:spcBef>
              <a:buSzTx/>
              <a:buNone/>
              <a:defRPr sz="5500" b="1"/>
            </a:pPr>
            <a:endParaRPr/>
          </a:p>
        </p:txBody>
      </p:sp>
      <p:sp>
        <p:nvSpPr>
          <p:cNvPr id="90" name="Body Level One…"/>
          <p:cNvSpPr txBox="1">
            <a:spLocks noGrp="1"/>
          </p:cNvSpPr>
          <p:nvPr>
            <p:ph type="body" idx="1"/>
          </p:nvPr>
        </p:nvSpPr>
        <p:spPr>
          <a:prstGeom prst="rect">
            <a:avLst/>
          </a:prstGeom>
        </p:spPr>
        <p:txBody>
          <a:bodyPr/>
          <a:lstStyle>
            <a:lvl1pPr marL="0" indent="0" defTabSz="825500">
              <a:lnSpc>
                <a:spcPct val="100000"/>
              </a:lnSpc>
              <a:spcBef>
                <a:spcPts val="1800"/>
              </a:spcBef>
              <a:buSzTx/>
              <a:buNone/>
              <a:defRPr sz="5500" spc="-55"/>
            </a:lvl1pPr>
            <a:lvl2pPr marL="0" indent="457200" defTabSz="825500">
              <a:lnSpc>
                <a:spcPct val="100000"/>
              </a:lnSpc>
              <a:spcBef>
                <a:spcPts val="1800"/>
              </a:spcBef>
              <a:buSzTx/>
              <a:buNone/>
              <a:defRPr sz="5500" spc="-55"/>
            </a:lvl2pPr>
            <a:lvl3pPr marL="0" indent="914400" defTabSz="825500">
              <a:lnSpc>
                <a:spcPct val="100000"/>
              </a:lnSpc>
              <a:spcBef>
                <a:spcPts val="1800"/>
              </a:spcBef>
              <a:buSzTx/>
              <a:buNone/>
              <a:defRPr sz="5500" spc="-55"/>
            </a:lvl3pPr>
            <a:lvl4pPr marL="0" indent="1371600" defTabSz="825500">
              <a:lnSpc>
                <a:spcPct val="100000"/>
              </a:lnSpc>
              <a:spcBef>
                <a:spcPts val="1800"/>
              </a:spcBef>
              <a:buSzTx/>
              <a:buNone/>
              <a:defRPr sz="5500" spc="-55"/>
            </a:lvl4pPr>
            <a:lvl5pPr marL="0" indent="1828800" defTabSz="825500">
              <a:lnSpc>
                <a:spcPct val="100000"/>
              </a:lnSpc>
              <a:spcBef>
                <a:spcPts val="1800"/>
              </a:spcBef>
              <a:buSzTx/>
              <a:buNone/>
              <a:defRPr sz="5500" spc="-55"/>
            </a:lvl5pPr>
          </a:lstStyle>
          <a:p>
            <a:r>
              <a:t>Body Level One</a:t>
            </a:r>
          </a:p>
          <a:p>
            <a:pPr lvl="1"/>
            <a:r>
              <a:t>Body Level Two</a:t>
            </a:r>
          </a:p>
          <a:p>
            <a:pPr lvl="2"/>
            <a:r>
              <a:t>Body Level Three</a:t>
            </a:r>
          </a:p>
          <a:p>
            <a:pPr lvl="3"/>
            <a:r>
              <a:t>Body Level Four</a:t>
            </a:r>
          </a:p>
          <a:p>
            <a:pPr lvl="4"/>
            <a:r>
              <a:t>Body Level Five</a:t>
            </a:r>
          </a:p>
        </p:txBody>
      </p:sp>
      <p:sp>
        <p:nvSpPr>
          <p:cNvPr id="9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Statement">
    <p:spTree>
      <p:nvGrpSpPr>
        <p:cNvPr id="1" name=""/>
        <p:cNvGrpSpPr/>
        <p:nvPr/>
      </p:nvGrpSpPr>
      <p:grpSpPr>
        <a:xfrm>
          <a:off x="0" y="0"/>
          <a:ext cx="0" cy="0"/>
          <a:chOff x="0" y="0"/>
          <a:chExt cx="0" cy="0"/>
        </a:xfrm>
      </p:grpSpPr>
      <p:sp>
        <p:nvSpPr>
          <p:cNvPr id="98" name="Body Level One…"/>
          <p:cNvSpPr txBox="1">
            <a:spLocks noGrp="1"/>
          </p:cNvSpPr>
          <p:nvPr>
            <p:ph type="body" sz="half" idx="1"/>
          </p:nvPr>
        </p:nvSpPr>
        <p:spPr>
          <a:xfrm>
            <a:off x="1206500" y="4920843"/>
            <a:ext cx="21971000" cy="3874314"/>
          </a:xfrm>
          <a:prstGeom prst="rect">
            <a:avLst/>
          </a:prstGeom>
        </p:spPr>
        <p:txBody>
          <a:bodyPr anchor="ctr"/>
          <a:lstStyle>
            <a:lvl1pPr marL="0" indent="0" algn="ctr">
              <a:lnSpc>
                <a:spcPct val="80000"/>
              </a:lnSpc>
              <a:spcBef>
                <a:spcPts val="0"/>
              </a:spcBef>
              <a:buSzTx/>
              <a:buNone/>
              <a:defRPr sz="11600" spc="-232">
                <a:latin typeface="Helvetica Neue Medium"/>
                <a:ea typeface="Helvetica Neue Medium"/>
                <a:cs typeface="Helvetica Neue Medium"/>
                <a:sym typeface="Helvetica Neue Medium"/>
              </a:defRPr>
            </a:lvl1pPr>
            <a:lvl2pPr marL="0" indent="457200" algn="ctr">
              <a:lnSpc>
                <a:spcPct val="80000"/>
              </a:lnSpc>
              <a:spcBef>
                <a:spcPts val="0"/>
              </a:spcBef>
              <a:buSzTx/>
              <a:buNone/>
              <a:defRPr sz="11600" spc="-232">
                <a:latin typeface="Helvetica Neue Medium"/>
                <a:ea typeface="Helvetica Neue Medium"/>
                <a:cs typeface="Helvetica Neue Medium"/>
                <a:sym typeface="Helvetica Neue Medium"/>
              </a:defRPr>
            </a:lvl2pPr>
            <a:lvl3pPr marL="0" indent="914400" algn="ctr">
              <a:lnSpc>
                <a:spcPct val="80000"/>
              </a:lnSpc>
              <a:spcBef>
                <a:spcPts val="0"/>
              </a:spcBef>
              <a:buSzTx/>
              <a:buNone/>
              <a:defRPr sz="11600" spc="-232">
                <a:latin typeface="Helvetica Neue Medium"/>
                <a:ea typeface="Helvetica Neue Medium"/>
                <a:cs typeface="Helvetica Neue Medium"/>
                <a:sym typeface="Helvetica Neue Medium"/>
              </a:defRPr>
            </a:lvl3pPr>
            <a:lvl4pPr marL="0" indent="1371600" algn="ctr">
              <a:lnSpc>
                <a:spcPct val="80000"/>
              </a:lnSpc>
              <a:spcBef>
                <a:spcPts val="0"/>
              </a:spcBef>
              <a:buSzTx/>
              <a:buNone/>
              <a:defRPr sz="11600" spc="-232">
                <a:latin typeface="Helvetica Neue Medium"/>
                <a:ea typeface="Helvetica Neue Medium"/>
                <a:cs typeface="Helvetica Neue Medium"/>
                <a:sym typeface="Helvetica Neue Medium"/>
              </a:defRPr>
            </a:lvl4pPr>
            <a:lvl5pPr marL="0" indent="1828800" algn="ctr">
              <a:lnSpc>
                <a:spcPct val="80000"/>
              </a:lnSpc>
              <a:spcBef>
                <a:spcPts val="0"/>
              </a:spcBef>
              <a:buSzTx/>
              <a:buNone/>
              <a:defRPr sz="11600" spc="-232">
                <a:latin typeface="Helvetica Neue Medium"/>
                <a:ea typeface="Helvetica Neue Medium"/>
                <a:cs typeface="Helvetica Neue Medium"/>
                <a:sym typeface="Helvetica Neue Medium"/>
              </a:defRPr>
            </a:lvl5pPr>
          </a:lstStyle>
          <a:p>
            <a:r>
              <a:t>Body Level One</a:t>
            </a:r>
          </a:p>
          <a:p>
            <a:pPr lvl="1"/>
            <a:r>
              <a:t>Body Level Two</a:t>
            </a:r>
          </a:p>
          <a:p>
            <a:pPr lvl="2"/>
            <a:r>
              <a:t>Body Level Three</a:t>
            </a:r>
          </a:p>
          <a:p>
            <a:pPr lvl="3"/>
            <a:r>
              <a:t>Body Level Four</a:t>
            </a:r>
          </a:p>
          <a:p>
            <a:pPr lvl="4"/>
            <a:r>
              <a:t>Body Level Five</a:t>
            </a:r>
          </a:p>
        </p:txBody>
      </p:sp>
      <p:sp>
        <p:nvSpPr>
          <p:cNvPr id="9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Big Fact">
    <p:spTree>
      <p:nvGrpSpPr>
        <p:cNvPr id="1" name=""/>
        <p:cNvGrpSpPr/>
        <p:nvPr/>
      </p:nvGrpSpPr>
      <p:grpSpPr>
        <a:xfrm>
          <a:off x="0" y="0"/>
          <a:ext cx="0" cy="0"/>
          <a:chOff x="0" y="0"/>
          <a:chExt cx="0" cy="0"/>
        </a:xfrm>
      </p:grpSpPr>
      <p:sp>
        <p:nvSpPr>
          <p:cNvPr id="106" name="Body Level One…"/>
          <p:cNvSpPr txBox="1">
            <a:spLocks noGrp="1"/>
          </p:cNvSpPr>
          <p:nvPr>
            <p:ph type="body" idx="1"/>
          </p:nvPr>
        </p:nvSpPr>
        <p:spPr>
          <a:xfrm>
            <a:off x="1206500" y="1075927"/>
            <a:ext cx="21971000" cy="7241584"/>
          </a:xfrm>
          <a:prstGeom prst="rect">
            <a:avLst/>
          </a:prstGeom>
        </p:spPr>
        <p:txBody>
          <a:bodyPr anchor="b"/>
          <a:lstStyle>
            <a:lvl1pPr marL="0" indent="0" algn="ctr">
              <a:lnSpc>
                <a:spcPct val="80000"/>
              </a:lnSpc>
              <a:spcBef>
                <a:spcPts val="0"/>
              </a:spcBef>
              <a:buSzTx/>
              <a:buNone/>
              <a:defRPr sz="25000" b="1" spc="-250"/>
            </a:lvl1pPr>
            <a:lvl2pPr marL="0" indent="457200" algn="ctr">
              <a:lnSpc>
                <a:spcPct val="80000"/>
              </a:lnSpc>
              <a:spcBef>
                <a:spcPts val="0"/>
              </a:spcBef>
              <a:buSzTx/>
              <a:buNone/>
              <a:defRPr sz="25000" b="1" spc="-250"/>
            </a:lvl2pPr>
            <a:lvl3pPr marL="0" indent="914400" algn="ctr">
              <a:lnSpc>
                <a:spcPct val="80000"/>
              </a:lnSpc>
              <a:spcBef>
                <a:spcPts val="0"/>
              </a:spcBef>
              <a:buSzTx/>
              <a:buNone/>
              <a:defRPr sz="25000" b="1" spc="-250"/>
            </a:lvl3pPr>
            <a:lvl4pPr marL="0" indent="1371600" algn="ctr">
              <a:lnSpc>
                <a:spcPct val="80000"/>
              </a:lnSpc>
              <a:spcBef>
                <a:spcPts val="0"/>
              </a:spcBef>
              <a:buSzTx/>
              <a:buNone/>
              <a:defRPr sz="25000" b="1" spc="-250"/>
            </a:lvl4pPr>
            <a:lvl5pPr marL="0" indent="1828800" algn="ctr">
              <a:lnSpc>
                <a:spcPct val="80000"/>
              </a:lnSpc>
              <a:spcBef>
                <a:spcPts val="0"/>
              </a:spcBef>
              <a:buSzTx/>
              <a:buNone/>
              <a:defRPr sz="25000" b="1" spc="-250"/>
            </a:lvl5pPr>
          </a:lstStyle>
          <a:p>
            <a:r>
              <a:t>Body Level One</a:t>
            </a:r>
          </a:p>
          <a:p>
            <a:pPr lvl="1"/>
            <a:r>
              <a:t>Body Level Two</a:t>
            </a:r>
          </a:p>
          <a:p>
            <a:pPr lvl="2"/>
            <a:r>
              <a:t>Body Level Three</a:t>
            </a:r>
          </a:p>
          <a:p>
            <a:pPr lvl="3"/>
            <a:r>
              <a:t>Body Level Four</a:t>
            </a:r>
          </a:p>
          <a:p>
            <a:pPr lvl="4"/>
            <a:r>
              <a:t>Body Level Five</a:t>
            </a:r>
          </a:p>
        </p:txBody>
      </p:sp>
      <p:sp>
        <p:nvSpPr>
          <p:cNvPr id="107" name="Rectangle"/>
          <p:cNvSpPr txBox="1">
            <a:spLocks noGrp="1"/>
          </p:cNvSpPr>
          <p:nvPr>
            <p:ph type="body" sz="quarter" idx="13"/>
          </p:nvPr>
        </p:nvSpPr>
        <p:spPr>
          <a:xfrm>
            <a:off x="1206500" y="8262180"/>
            <a:ext cx="21971000" cy="934780"/>
          </a:xfrm>
          <a:prstGeom prst="rect">
            <a:avLst/>
          </a:prstGeom>
        </p:spPr>
        <p:txBody>
          <a:bodyPr lIns="45719" tIns="45719" rIns="45719" bIns="45719"/>
          <a:lstStyle/>
          <a:p>
            <a:pPr marL="0" indent="0" algn="ctr" defTabSz="825500">
              <a:lnSpc>
                <a:spcPct val="100000"/>
              </a:lnSpc>
              <a:spcBef>
                <a:spcPts val="0"/>
              </a:spcBef>
              <a:buSzTx/>
              <a:buNone/>
              <a:defRPr sz="5500" b="1"/>
            </a:pPr>
            <a:endParaRPr/>
          </a:p>
        </p:txBody>
      </p:sp>
      <p:sp>
        <p:nvSpPr>
          <p:cNvPr id="10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115" name="Rectangle"/>
          <p:cNvSpPr txBox="1">
            <a:spLocks noGrp="1"/>
          </p:cNvSpPr>
          <p:nvPr>
            <p:ph type="body" sz="quarter" idx="13"/>
          </p:nvPr>
        </p:nvSpPr>
        <p:spPr>
          <a:xfrm>
            <a:off x="2430025" y="10675453"/>
            <a:ext cx="20200052" cy="636979"/>
          </a:xfrm>
          <a:prstGeom prst="rect">
            <a:avLst/>
          </a:prstGeom>
        </p:spPr>
        <p:txBody>
          <a:bodyPr lIns="45719" tIns="45719" rIns="45719" bIns="45719"/>
          <a:lstStyle/>
          <a:p>
            <a:pPr marL="0" indent="0" defTabSz="825500">
              <a:lnSpc>
                <a:spcPct val="100000"/>
              </a:lnSpc>
              <a:spcBef>
                <a:spcPts val="0"/>
              </a:spcBef>
              <a:buSzTx/>
              <a:buNone/>
              <a:defRPr sz="3600" b="1"/>
            </a:pPr>
            <a:endParaRPr/>
          </a:p>
        </p:txBody>
      </p:sp>
      <p:sp>
        <p:nvSpPr>
          <p:cNvPr id="116" name="Body Level One…"/>
          <p:cNvSpPr txBox="1">
            <a:spLocks noGrp="1"/>
          </p:cNvSpPr>
          <p:nvPr>
            <p:ph type="body" sz="half" idx="1"/>
          </p:nvPr>
        </p:nvSpPr>
        <p:spPr>
          <a:xfrm>
            <a:off x="1753923" y="4939860"/>
            <a:ext cx="20876154" cy="3836280"/>
          </a:xfrm>
          <a:prstGeom prst="rect">
            <a:avLst/>
          </a:prstGeom>
        </p:spPr>
        <p:txBody>
          <a:bodyPr/>
          <a:lstStyle>
            <a:lvl1pPr marL="638923" indent="-469900">
              <a:spcBef>
                <a:spcPts val="0"/>
              </a:spcBef>
              <a:buSzTx/>
              <a:buNone/>
              <a:defRPr sz="8500" spc="-170">
                <a:latin typeface="Helvetica Neue Medium"/>
                <a:ea typeface="Helvetica Neue Medium"/>
                <a:cs typeface="Helvetica Neue Medium"/>
                <a:sym typeface="Helvetica Neue Medium"/>
              </a:defRPr>
            </a:lvl1pPr>
            <a:lvl2pPr marL="638923" indent="-12700">
              <a:spcBef>
                <a:spcPts val="0"/>
              </a:spcBef>
              <a:buSzTx/>
              <a:buNone/>
              <a:defRPr sz="8500" spc="-170">
                <a:latin typeface="Helvetica Neue Medium"/>
                <a:ea typeface="Helvetica Neue Medium"/>
                <a:cs typeface="Helvetica Neue Medium"/>
                <a:sym typeface="Helvetica Neue Medium"/>
              </a:defRPr>
            </a:lvl2pPr>
            <a:lvl3pPr marL="638923" indent="444500">
              <a:spcBef>
                <a:spcPts val="0"/>
              </a:spcBef>
              <a:buSzTx/>
              <a:buNone/>
              <a:defRPr sz="8500" spc="-170">
                <a:latin typeface="Helvetica Neue Medium"/>
                <a:ea typeface="Helvetica Neue Medium"/>
                <a:cs typeface="Helvetica Neue Medium"/>
                <a:sym typeface="Helvetica Neue Medium"/>
              </a:defRPr>
            </a:lvl3pPr>
            <a:lvl4pPr marL="638923" indent="901700">
              <a:spcBef>
                <a:spcPts val="0"/>
              </a:spcBef>
              <a:buSzTx/>
              <a:buNone/>
              <a:defRPr sz="8500" spc="-170">
                <a:latin typeface="Helvetica Neue Medium"/>
                <a:ea typeface="Helvetica Neue Medium"/>
                <a:cs typeface="Helvetica Neue Medium"/>
                <a:sym typeface="Helvetica Neue Medium"/>
              </a:defRPr>
            </a:lvl4pPr>
            <a:lvl5pPr marL="638923" indent="1358900">
              <a:spcBef>
                <a:spcPts val="0"/>
              </a:spcBef>
              <a:buSzTx/>
              <a:buNone/>
              <a:defRPr sz="8500" spc="-170">
                <a:latin typeface="Helvetica Neue Medium"/>
                <a:ea typeface="Helvetica Neue Medium"/>
                <a:cs typeface="Helvetica Neue Medium"/>
                <a:sym typeface="Helvetica Neue Medium"/>
              </a:defRPr>
            </a:lvl5pPr>
          </a:lstStyle>
          <a:p>
            <a:r>
              <a:t>Body Level One</a:t>
            </a:r>
          </a:p>
          <a:p>
            <a:pPr lvl="1"/>
            <a:r>
              <a:t>Body Level Two</a:t>
            </a:r>
          </a:p>
          <a:p>
            <a:pPr lvl="2"/>
            <a:r>
              <a:t>Body Level Three</a:t>
            </a:r>
          </a:p>
          <a:p>
            <a:pPr lvl="3"/>
            <a:r>
              <a:t>Body Level Four</a:t>
            </a:r>
          </a:p>
          <a:p>
            <a:pPr lvl="4"/>
            <a:r>
              <a:t>Body Level Five</a:t>
            </a:r>
          </a:p>
        </p:txBody>
      </p:sp>
      <p:sp>
        <p:nvSpPr>
          <p:cNvPr id="11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124" name="Bowl of salad with fried rice, boiled eggs, and chopsticks"/>
          <p:cNvSpPr>
            <a:spLocks noGrp="1"/>
          </p:cNvSpPr>
          <p:nvPr>
            <p:ph type="pic" sz="quarter" idx="13"/>
          </p:nvPr>
        </p:nvSpPr>
        <p:spPr>
          <a:xfrm>
            <a:off x="15760700" y="1016000"/>
            <a:ext cx="7439099" cy="5949678"/>
          </a:xfrm>
          <a:prstGeom prst="rect">
            <a:avLst/>
          </a:prstGeom>
        </p:spPr>
        <p:txBody>
          <a:bodyPr lIns="91439" tIns="45719" rIns="91439" bIns="45719">
            <a:noAutofit/>
          </a:bodyPr>
          <a:lstStyle/>
          <a:p>
            <a:endParaRPr/>
          </a:p>
        </p:txBody>
      </p:sp>
      <p:sp>
        <p:nvSpPr>
          <p:cNvPr id="125" name="Bowl with salmon cakes, salad, and hummus "/>
          <p:cNvSpPr>
            <a:spLocks noGrp="1"/>
          </p:cNvSpPr>
          <p:nvPr>
            <p:ph type="pic" sz="half" idx="14"/>
          </p:nvPr>
        </p:nvSpPr>
        <p:spPr>
          <a:xfrm>
            <a:off x="13500100" y="3978275"/>
            <a:ext cx="10439400" cy="12150181"/>
          </a:xfrm>
          <a:prstGeom prst="rect">
            <a:avLst/>
          </a:prstGeom>
        </p:spPr>
        <p:txBody>
          <a:bodyPr lIns="91439" tIns="45719" rIns="91439" bIns="45719">
            <a:noAutofit/>
          </a:bodyPr>
          <a:lstStyle/>
          <a:p>
            <a:endParaRPr/>
          </a:p>
        </p:txBody>
      </p:sp>
      <p:sp>
        <p:nvSpPr>
          <p:cNvPr id="126" name="Bowl of pappardelle pasta with parsley butter, roasted hazelnuts, and shaved parmesan cheese"/>
          <p:cNvSpPr>
            <a:spLocks noGrp="1"/>
          </p:cNvSpPr>
          <p:nvPr>
            <p:ph type="pic" idx="15"/>
          </p:nvPr>
        </p:nvSpPr>
        <p:spPr>
          <a:xfrm>
            <a:off x="-139700" y="495300"/>
            <a:ext cx="16611600" cy="12458700"/>
          </a:xfrm>
          <a:prstGeom prst="rect">
            <a:avLst/>
          </a:prstGeom>
        </p:spPr>
        <p:txBody>
          <a:bodyPr lIns="91439" tIns="45719" rIns="91439" bIns="45719">
            <a:noAutofit/>
          </a:bodyPr>
          <a:lstStyle/>
          <a:p>
            <a:endParaRPr/>
          </a:p>
        </p:txBody>
      </p:sp>
      <p:sp>
        <p:nvSpPr>
          <p:cNvPr id="12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34" name="bowl of salad with fried rice, boiled eggs, and chopsticks"/>
          <p:cNvSpPr>
            <a:spLocks noGrp="1"/>
          </p:cNvSpPr>
          <p:nvPr>
            <p:ph type="pic" idx="13"/>
          </p:nvPr>
        </p:nvSpPr>
        <p:spPr>
          <a:xfrm>
            <a:off x="-1333500" y="-5524500"/>
            <a:ext cx="27051000" cy="21640800"/>
          </a:xfrm>
          <a:prstGeom prst="rect">
            <a:avLst/>
          </a:prstGeom>
        </p:spPr>
        <p:txBody>
          <a:bodyPr lIns="91439" tIns="45719" rIns="91439" bIns="45719">
            <a:noAutofit/>
          </a:bodyPr>
          <a:lstStyle/>
          <a:p>
            <a:endParaRPr/>
          </a:p>
        </p:txBody>
      </p:sp>
      <p:sp>
        <p:nvSpPr>
          <p:cNvPr id="135" name="Slide Number"/>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BLANK">
    <p:bg>
      <p:bgPr>
        <a:solidFill>
          <a:srgbClr val="000000"/>
        </a:solidFill>
        <a:effectLst/>
      </p:bgPr>
    </p:bg>
    <p:spTree>
      <p:nvGrpSpPr>
        <p:cNvPr id="1" name=""/>
        <p:cNvGrpSpPr/>
        <p:nvPr/>
      </p:nvGrpSpPr>
      <p:grpSpPr>
        <a:xfrm>
          <a:off x="0" y="0"/>
          <a:ext cx="0" cy="0"/>
          <a:chOff x="0" y="0"/>
          <a:chExt cx="0" cy="0"/>
        </a:xfrm>
      </p:grpSpPr>
      <p:sp>
        <p:nvSpPr>
          <p:cNvPr id="149" name="Slide Number"/>
          <p:cNvSpPr txBox="1">
            <a:spLocks noGrp="1"/>
          </p:cNvSpPr>
          <p:nvPr>
            <p:ph type="sldNum" sz="quarter" idx="2"/>
          </p:nvPr>
        </p:nvSpPr>
        <p:spPr>
          <a:xfrm>
            <a:off x="22496410" y="12708384"/>
            <a:ext cx="668390" cy="739034"/>
          </a:xfrm>
          <a:prstGeom prst="rect">
            <a:avLst/>
          </a:prstGeom>
        </p:spPr>
        <p:txBody>
          <a:bodyPr lIns="121866" tIns="121866" rIns="121866" bIns="121866" anchor="ctr"/>
          <a:lstStyle>
            <a:lvl1pPr algn="r" defTabSz="2438400">
              <a:defRPr sz="3200">
                <a:solidFill>
                  <a:srgbClr val="888888"/>
                </a:solidFill>
                <a:latin typeface="Calibri"/>
                <a:ea typeface="Calibri"/>
                <a:cs typeface="Calibri"/>
                <a:sym typeface="Calibri"/>
              </a:defRPr>
            </a:lvl1pPr>
          </a:lstStyle>
          <a:p>
            <a:fld id="{86CB4B4D-7CA3-9044-876B-883B54F8677D}" type="slidenum">
              <a:t>‹#›</a:t>
            </a:fld>
            <a:endParaRP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Title &amp; Subtitle">
    <p:spTree>
      <p:nvGrpSpPr>
        <p:cNvPr id="1" name=""/>
        <p:cNvGrpSpPr/>
        <p:nvPr/>
      </p:nvGrpSpPr>
      <p:grpSpPr>
        <a:xfrm>
          <a:off x="0" y="0"/>
          <a:ext cx="0" cy="0"/>
          <a:chOff x="0" y="0"/>
          <a:chExt cx="0" cy="0"/>
        </a:xfrm>
      </p:grpSpPr>
      <p:sp>
        <p:nvSpPr>
          <p:cNvPr id="156" name="Title Text"/>
          <p:cNvSpPr txBox="1">
            <a:spLocks noGrp="1"/>
          </p:cNvSpPr>
          <p:nvPr>
            <p:ph type="title"/>
          </p:nvPr>
        </p:nvSpPr>
        <p:spPr>
          <a:xfrm>
            <a:off x="4833937" y="2303859"/>
            <a:ext cx="14716126" cy="4643438"/>
          </a:xfrm>
          <a:prstGeom prst="rect">
            <a:avLst/>
          </a:prstGeom>
        </p:spPr>
        <p:txBody>
          <a:bodyPr lIns="71437" tIns="71437" rIns="71437" bIns="71437" anchor="b">
            <a:noAutofit/>
          </a:bodyPr>
          <a:lstStyle>
            <a:lvl1pPr algn="ctr" defTabSz="821531">
              <a:lnSpc>
                <a:spcPct val="100000"/>
              </a:lnSpc>
              <a:defRPr sz="11800" b="0" spc="0">
                <a:latin typeface="Gill Sans"/>
                <a:ea typeface="Gill Sans"/>
                <a:cs typeface="Gill Sans"/>
                <a:sym typeface="Gill Sans"/>
              </a:defRPr>
            </a:lvl1pPr>
          </a:lstStyle>
          <a:p>
            <a:r>
              <a:t>Title Text</a:t>
            </a:r>
          </a:p>
        </p:txBody>
      </p:sp>
      <p:sp>
        <p:nvSpPr>
          <p:cNvPr id="157" name="Body Level One…"/>
          <p:cNvSpPr txBox="1">
            <a:spLocks noGrp="1"/>
          </p:cNvSpPr>
          <p:nvPr>
            <p:ph type="body" sz="quarter" idx="1"/>
          </p:nvPr>
        </p:nvSpPr>
        <p:spPr>
          <a:xfrm>
            <a:off x="4833937" y="7072312"/>
            <a:ext cx="14716126" cy="1589485"/>
          </a:xfrm>
          <a:prstGeom prst="rect">
            <a:avLst/>
          </a:prstGeom>
        </p:spPr>
        <p:txBody>
          <a:bodyPr lIns="71437" tIns="71437" rIns="71437" bIns="71437">
            <a:noAutofit/>
          </a:bodyPr>
          <a:lstStyle>
            <a:lvl1pPr marL="0" indent="0" algn="ctr" defTabSz="821531">
              <a:lnSpc>
                <a:spcPct val="100000"/>
              </a:lnSpc>
              <a:spcBef>
                <a:spcPts val="0"/>
              </a:spcBef>
              <a:buSzTx/>
              <a:buNone/>
              <a:defRPr sz="5000">
                <a:latin typeface="Gill Sans"/>
                <a:ea typeface="Gill Sans"/>
                <a:cs typeface="Gill Sans"/>
                <a:sym typeface="Gill Sans"/>
              </a:defRPr>
            </a:lvl1pPr>
            <a:lvl2pPr marL="0" indent="0" algn="ctr" defTabSz="821531">
              <a:lnSpc>
                <a:spcPct val="100000"/>
              </a:lnSpc>
              <a:spcBef>
                <a:spcPts val="0"/>
              </a:spcBef>
              <a:buSzTx/>
              <a:buNone/>
              <a:defRPr sz="5000">
                <a:latin typeface="Gill Sans"/>
                <a:ea typeface="Gill Sans"/>
                <a:cs typeface="Gill Sans"/>
                <a:sym typeface="Gill Sans"/>
              </a:defRPr>
            </a:lvl2pPr>
            <a:lvl3pPr marL="0" indent="0" algn="ctr" defTabSz="821531">
              <a:lnSpc>
                <a:spcPct val="100000"/>
              </a:lnSpc>
              <a:spcBef>
                <a:spcPts val="0"/>
              </a:spcBef>
              <a:buSzTx/>
              <a:buNone/>
              <a:defRPr sz="5000">
                <a:latin typeface="Gill Sans"/>
                <a:ea typeface="Gill Sans"/>
                <a:cs typeface="Gill Sans"/>
                <a:sym typeface="Gill Sans"/>
              </a:defRPr>
            </a:lvl3pPr>
            <a:lvl4pPr marL="0" indent="0" algn="ctr" defTabSz="821531">
              <a:lnSpc>
                <a:spcPct val="100000"/>
              </a:lnSpc>
              <a:spcBef>
                <a:spcPts val="0"/>
              </a:spcBef>
              <a:buSzTx/>
              <a:buNone/>
              <a:defRPr sz="5000">
                <a:latin typeface="Gill Sans"/>
                <a:ea typeface="Gill Sans"/>
                <a:cs typeface="Gill Sans"/>
                <a:sym typeface="Gill Sans"/>
              </a:defRPr>
            </a:lvl4pPr>
            <a:lvl5pPr marL="0" indent="0" algn="ctr" defTabSz="821531">
              <a:lnSpc>
                <a:spcPct val="100000"/>
              </a:lnSpc>
              <a:spcBef>
                <a:spcPts val="0"/>
              </a:spcBef>
              <a:buSzTx/>
              <a:buNone/>
              <a:defRPr sz="5000">
                <a:latin typeface="Gill Sans"/>
                <a:ea typeface="Gill Sans"/>
                <a:cs typeface="Gill Sans"/>
                <a:sym typeface="Gill Sans"/>
              </a:defRPr>
            </a:lvl5pPr>
          </a:lstStyle>
          <a:p>
            <a:r>
              <a:t>Body Level One</a:t>
            </a:r>
          </a:p>
          <a:p>
            <a:pPr lvl="1"/>
            <a:r>
              <a:t>Body Level Two</a:t>
            </a:r>
          </a:p>
          <a:p>
            <a:pPr lvl="2"/>
            <a:r>
              <a:t>Body Level Three</a:t>
            </a:r>
          </a:p>
          <a:p>
            <a:pPr lvl="3"/>
            <a:r>
              <a:t>Body Level Four</a:t>
            </a:r>
          </a:p>
          <a:p>
            <a:pPr lvl="4"/>
            <a:r>
              <a:t>Body Level Five</a:t>
            </a:r>
          </a:p>
        </p:txBody>
      </p:sp>
      <p:sp>
        <p:nvSpPr>
          <p:cNvPr id="158" name="Slide Number"/>
          <p:cNvSpPr txBox="1">
            <a:spLocks noGrp="1"/>
          </p:cNvSpPr>
          <p:nvPr>
            <p:ph type="sldNum" sz="quarter" idx="2"/>
          </p:nvPr>
        </p:nvSpPr>
        <p:spPr>
          <a:xfrm>
            <a:off x="11952882" y="13038931"/>
            <a:ext cx="460376" cy="498476"/>
          </a:xfrm>
          <a:prstGeom prst="rect">
            <a:avLst/>
          </a:prstGeom>
        </p:spPr>
        <p:txBody>
          <a:bodyPr lIns="71437" tIns="71437" rIns="71437" bIns="71437"/>
          <a:lstStyle>
            <a:lvl1pPr defTabSz="821531">
              <a:defRPr sz="2400">
                <a:latin typeface="Gill Sans"/>
                <a:ea typeface="Gill Sans"/>
                <a:cs typeface="Gill Sans"/>
                <a:sym typeface="Gill Sans"/>
              </a:defRPr>
            </a:lvl1pPr>
          </a:lstStyle>
          <a:p>
            <a:fld id="{86CB4B4D-7CA3-9044-876B-883B54F8677D}" type="slidenum">
              <a:t>‹#›</a:t>
            </a:fld>
            <a:endParaRPr/>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Title &amp; Subtitle">
    <p:spTree>
      <p:nvGrpSpPr>
        <p:cNvPr id="1" name=""/>
        <p:cNvGrpSpPr/>
        <p:nvPr/>
      </p:nvGrpSpPr>
      <p:grpSpPr>
        <a:xfrm>
          <a:off x="0" y="0"/>
          <a:ext cx="0" cy="0"/>
          <a:chOff x="0" y="0"/>
          <a:chExt cx="0" cy="0"/>
        </a:xfrm>
      </p:grpSpPr>
      <p:sp>
        <p:nvSpPr>
          <p:cNvPr id="165" name="Title Text"/>
          <p:cNvSpPr txBox="1">
            <a:spLocks noGrp="1"/>
          </p:cNvSpPr>
          <p:nvPr>
            <p:ph type="title"/>
          </p:nvPr>
        </p:nvSpPr>
        <p:spPr>
          <a:xfrm>
            <a:off x="4833937" y="2303859"/>
            <a:ext cx="14716126" cy="4643438"/>
          </a:xfrm>
          <a:prstGeom prst="rect">
            <a:avLst/>
          </a:prstGeom>
        </p:spPr>
        <p:txBody>
          <a:bodyPr lIns="71437" tIns="71437" rIns="71437" bIns="71437" anchor="b">
            <a:noAutofit/>
          </a:bodyPr>
          <a:lstStyle>
            <a:lvl1pPr algn="ctr" defTabSz="821531">
              <a:lnSpc>
                <a:spcPct val="100000"/>
              </a:lnSpc>
              <a:defRPr sz="11800" b="0" spc="0">
                <a:latin typeface="Gill Sans"/>
                <a:ea typeface="Gill Sans"/>
                <a:cs typeface="Gill Sans"/>
                <a:sym typeface="Gill Sans"/>
              </a:defRPr>
            </a:lvl1pPr>
          </a:lstStyle>
          <a:p>
            <a:r>
              <a:t>Title Text</a:t>
            </a:r>
          </a:p>
        </p:txBody>
      </p:sp>
      <p:sp>
        <p:nvSpPr>
          <p:cNvPr id="166" name="Body Level One…"/>
          <p:cNvSpPr txBox="1">
            <a:spLocks noGrp="1"/>
          </p:cNvSpPr>
          <p:nvPr>
            <p:ph type="body" sz="quarter" idx="1"/>
          </p:nvPr>
        </p:nvSpPr>
        <p:spPr>
          <a:xfrm>
            <a:off x="4833937" y="7072312"/>
            <a:ext cx="14716126" cy="1589485"/>
          </a:xfrm>
          <a:prstGeom prst="rect">
            <a:avLst/>
          </a:prstGeom>
        </p:spPr>
        <p:txBody>
          <a:bodyPr lIns="71437" tIns="71437" rIns="71437" bIns="71437">
            <a:noAutofit/>
          </a:bodyPr>
          <a:lstStyle>
            <a:lvl1pPr marL="0" indent="0" algn="ctr" defTabSz="821531">
              <a:lnSpc>
                <a:spcPct val="100000"/>
              </a:lnSpc>
              <a:spcBef>
                <a:spcPts val="0"/>
              </a:spcBef>
              <a:buSzTx/>
              <a:buNone/>
              <a:defRPr sz="5000">
                <a:latin typeface="Gill Sans"/>
                <a:ea typeface="Gill Sans"/>
                <a:cs typeface="Gill Sans"/>
                <a:sym typeface="Gill Sans"/>
              </a:defRPr>
            </a:lvl1pPr>
            <a:lvl2pPr marL="0" indent="0" algn="ctr" defTabSz="821531">
              <a:lnSpc>
                <a:spcPct val="100000"/>
              </a:lnSpc>
              <a:spcBef>
                <a:spcPts val="0"/>
              </a:spcBef>
              <a:buSzTx/>
              <a:buNone/>
              <a:defRPr sz="5000">
                <a:latin typeface="Gill Sans"/>
                <a:ea typeface="Gill Sans"/>
                <a:cs typeface="Gill Sans"/>
                <a:sym typeface="Gill Sans"/>
              </a:defRPr>
            </a:lvl2pPr>
            <a:lvl3pPr marL="0" indent="0" algn="ctr" defTabSz="821531">
              <a:lnSpc>
                <a:spcPct val="100000"/>
              </a:lnSpc>
              <a:spcBef>
                <a:spcPts val="0"/>
              </a:spcBef>
              <a:buSzTx/>
              <a:buNone/>
              <a:defRPr sz="5000">
                <a:latin typeface="Gill Sans"/>
                <a:ea typeface="Gill Sans"/>
                <a:cs typeface="Gill Sans"/>
                <a:sym typeface="Gill Sans"/>
              </a:defRPr>
            </a:lvl3pPr>
            <a:lvl4pPr marL="0" indent="0" algn="ctr" defTabSz="821531">
              <a:lnSpc>
                <a:spcPct val="100000"/>
              </a:lnSpc>
              <a:spcBef>
                <a:spcPts val="0"/>
              </a:spcBef>
              <a:buSzTx/>
              <a:buNone/>
              <a:defRPr sz="5000">
                <a:latin typeface="Gill Sans"/>
                <a:ea typeface="Gill Sans"/>
                <a:cs typeface="Gill Sans"/>
                <a:sym typeface="Gill Sans"/>
              </a:defRPr>
            </a:lvl4pPr>
            <a:lvl5pPr marL="0" indent="0" algn="ctr" defTabSz="821531">
              <a:lnSpc>
                <a:spcPct val="100000"/>
              </a:lnSpc>
              <a:spcBef>
                <a:spcPts val="0"/>
              </a:spcBef>
              <a:buSzTx/>
              <a:buNone/>
              <a:defRPr sz="5000">
                <a:latin typeface="Gill Sans"/>
                <a:ea typeface="Gill Sans"/>
                <a:cs typeface="Gill Sans"/>
                <a:sym typeface="Gill Sans"/>
              </a:defRPr>
            </a:lvl5pPr>
          </a:lstStyle>
          <a:p>
            <a:r>
              <a:t>Body Level One</a:t>
            </a:r>
          </a:p>
          <a:p>
            <a:pPr lvl="1"/>
            <a:r>
              <a:t>Body Level Two</a:t>
            </a:r>
          </a:p>
          <a:p>
            <a:pPr lvl="2"/>
            <a:r>
              <a:t>Body Level Three</a:t>
            </a:r>
          </a:p>
          <a:p>
            <a:pPr lvl="3"/>
            <a:r>
              <a:t>Body Level Four</a:t>
            </a:r>
          </a:p>
          <a:p>
            <a:pPr lvl="4"/>
            <a:r>
              <a:t>Body Level Five</a:t>
            </a:r>
          </a:p>
        </p:txBody>
      </p:sp>
      <p:sp>
        <p:nvSpPr>
          <p:cNvPr id="167" name="Slide Number"/>
          <p:cNvSpPr txBox="1">
            <a:spLocks noGrp="1"/>
          </p:cNvSpPr>
          <p:nvPr>
            <p:ph type="sldNum" sz="quarter" idx="2"/>
          </p:nvPr>
        </p:nvSpPr>
        <p:spPr>
          <a:xfrm>
            <a:off x="11952882" y="13038931"/>
            <a:ext cx="460376" cy="498476"/>
          </a:xfrm>
          <a:prstGeom prst="rect">
            <a:avLst/>
          </a:prstGeom>
        </p:spPr>
        <p:txBody>
          <a:bodyPr lIns="71437" tIns="71437" rIns="71437" bIns="71437"/>
          <a:lstStyle>
            <a:lvl1pPr defTabSz="821531">
              <a:defRPr sz="2400">
                <a:latin typeface="Gill Sans"/>
                <a:ea typeface="Gill Sans"/>
                <a:cs typeface="Gill Sans"/>
                <a:sym typeface="Gill Sans"/>
              </a:defRPr>
            </a:lvl1p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1206500" y="1079500"/>
            <a:ext cx="21971000" cy="1433163"/>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ormAutofit/>
          </a:bodyPr>
          <a:lstStyle/>
          <a:p>
            <a:r>
              <a:t>Title Text</a:t>
            </a:r>
          </a:p>
        </p:txBody>
      </p:sp>
      <p:sp>
        <p:nvSpPr>
          <p:cNvPr id="3" name="Body Level One…"/>
          <p:cNvSpPr txBox="1">
            <a:spLocks noGrp="1"/>
          </p:cNvSpPr>
          <p:nvPr>
            <p:ph type="body" idx="1"/>
          </p:nvPr>
        </p:nvSpPr>
        <p:spPr>
          <a:xfrm>
            <a:off x="1206500" y="4248504"/>
            <a:ext cx="21971000" cy="8256012"/>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12001499" y="13080999"/>
            <a:ext cx="368505" cy="374600"/>
          </a:xfrm>
          <a:prstGeom prst="rect">
            <a:avLst/>
          </a:prstGeom>
          <a:ln w="12700">
            <a:miter lim="400000"/>
          </a:ln>
        </p:spPr>
        <p:txBody>
          <a:bodyPr wrap="none" lIns="50800" tIns="50800" rIns="50800" bIns="50800" anchor="b">
            <a:spAutoFit/>
          </a:bodyPr>
          <a:lstStyle>
            <a:lvl1pPr defTabSz="584200">
              <a:defRPr sz="1800">
                <a:latin typeface="+mn-lt"/>
                <a:ea typeface="+mn-ea"/>
                <a:cs typeface="+mn-cs"/>
                <a:sym typeface="Helvetica Neue"/>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4" r:id="rId15"/>
    <p:sldLayoutId id="2147483665" r:id="rId16"/>
    <p:sldLayoutId id="2147483666" r:id="rId17"/>
  </p:sldLayoutIdLst>
  <p:transition spd="med"/>
  <p:txStyles>
    <p:titleStyle>
      <a:lvl1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1pPr>
      <a:lvl2pPr marL="0" marR="0" indent="457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914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1371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18288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22860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2743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3200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3657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p:titleStyle>
    <p:bodyStyle>
      <a:lvl1pPr marL="609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p:bodyStyle>
    <p:otherStyle>
      <a:lvl1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1pPr>
      <a:lvl2pPr marL="0" marR="0" indent="4572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2pPr>
      <a:lvl3pPr marL="0" marR="0" indent="9144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3pPr>
      <a:lvl4pPr marL="0" marR="0" indent="13716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4pPr>
      <a:lvl5pPr marL="0" marR="0" indent="18288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5pPr>
      <a:lvl6pPr marL="0" marR="0" indent="22860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6pPr>
      <a:lvl7pPr marL="0" marR="0" indent="27432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7pPr>
      <a:lvl8pPr marL="0" marR="0" indent="32004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8pPr>
      <a:lvl9pPr marL="0" marR="0" indent="36576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7.tif"/><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9.tif"/><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9.tif"/><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hyperlink" Target="verseid:56.2.12" TargetMode="External"/><Relationship Id="rId7" Type="http://schemas.openxmlformats.org/officeDocument/2006/relationships/image" Target="../media/image12.png"/><Relationship Id="rId2" Type="http://schemas.openxmlformats.org/officeDocument/2006/relationships/hyperlink" Target="verseid:56.2.11" TargetMode="External"/><Relationship Id="rId1" Type="http://schemas.openxmlformats.org/officeDocument/2006/relationships/slideLayout" Target="../slideLayouts/slideLayout1.xml"/><Relationship Id="rId6" Type="http://schemas.openxmlformats.org/officeDocument/2006/relationships/hyperlink" Target="verseid:56.2.15" TargetMode="External"/><Relationship Id="rId11" Type="http://schemas.openxmlformats.org/officeDocument/2006/relationships/image" Target="../media/image16.png"/><Relationship Id="rId5" Type="http://schemas.openxmlformats.org/officeDocument/2006/relationships/hyperlink" Target="verseid:56.2.14" TargetMode="External"/><Relationship Id="rId10" Type="http://schemas.openxmlformats.org/officeDocument/2006/relationships/image" Target="../media/image15.png"/><Relationship Id="rId4" Type="http://schemas.openxmlformats.org/officeDocument/2006/relationships/hyperlink" Target="verseid:56.2.13" TargetMode="External"/><Relationship Id="rId9" Type="http://schemas.openxmlformats.org/officeDocument/2006/relationships/image" Target="../media/image14.png"/></Relationships>
</file>

<file path=ppt/slides/_rels/slide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3CDD5B4-75E2-1C02-E92D-F00BD2AE1810}"/>
              </a:ext>
            </a:extLst>
          </p:cNvPr>
          <p:cNvSpPr/>
          <p:nvPr/>
        </p:nvSpPr>
        <p:spPr>
          <a:xfrm>
            <a:off x="0" y="0"/>
            <a:ext cx="24384000" cy="13716000"/>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spTree>
    <p:extLst>
      <p:ext uri="{BB962C8B-B14F-4D97-AF65-F5344CB8AC3E}">
        <p14:creationId xmlns:p14="http://schemas.microsoft.com/office/powerpoint/2010/main" val="1508438030"/>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6" name="image4.png" descr="image4.png"/>
          <p:cNvPicPr>
            <a:picLocks noChangeAspect="1"/>
          </p:cNvPicPr>
          <p:nvPr/>
        </p:nvPicPr>
        <p:blipFill>
          <a:blip r:embed="rId2"/>
          <a:stretch>
            <a:fillRect/>
          </a:stretch>
        </p:blipFill>
        <p:spPr>
          <a:xfrm>
            <a:off x="19856510" y="12518556"/>
            <a:ext cx="823913" cy="738189"/>
          </a:xfrm>
          <a:prstGeom prst="rect">
            <a:avLst/>
          </a:prstGeom>
          <a:ln w="12700">
            <a:miter lim="400000"/>
          </a:ln>
        </p:spPr>
      </p:pic>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79" name="Can We Walk…"/>
          <p:cNvSpPr txBox="1"/>
          <p:nvPr/>
        </p:nvSpPr>
        <p:spPr>
          <a:xfrm>
            <a:off x="487680" y="4062578"/>
            <a:ext cx="9829799" cy="3795911"/>
          </a:xfrm>
          <a:prstGeom prst="rect">
            <a:avLst/>
          </a:prstGeom>
          <a:ln w="12700">
            <a:miter lim="400000"/>
          </a:ln>
          <a:extLst>
            <a:ext uri="{C572A759-6A51-4108-AA02-DFA0A04FC94B}">
              <ma14:wrappingTextBoxFlag xmlns:ma14="http://schemas.microsoft.com/office/mac/drawingml/2011/main" xmlns="" val="1"/>
            </a:ext>
          </a:extLst>
        </p:spPr>
        <p:txBody>
          <a:bodyPr wrap="square" lIns="50800" tIns="50800" rIns="50800" bIns="50800" anchor="ctr">
            <a:spAutoFit/>
          </a:bodyPr>
          <a:lstStyle/>
          <a:p>
            <a:pPr>
              <a:defRPr sz="7000">
                <a:solidFill>
                  <a:srgbClr val="02FF00"/>
                </a:solidFill>
              </a:defRPr>
            </a:pPr>
            <a:r>
              <a:rPr sz="8000" dirty="0">
                <a:solidFill>
                  <a:schemeClr val="bg1"/>
                </a:solidFill>
              </a:rPr>
              <a:t>Can We Walk</a:t>
            </a:r>
          </a:p>
          <a:p>
            <a:pPr>
              <a:defRPr sz="7000">
                <a:solidFill>
                  <a:srgbClr val="02FF00"/>
                </a:solidFill>
              </a:defRPr>
            </a:pPr>
            <a:r>
              <a:rPr sz="8000" dirty="0">
                <a:solidFill>
                  <a:schemeClr val="bg1"/>
                </a:solidFill>
              </a:rPr>
              <a:t>Righteously</a:t>
            </a:r>
          </a:p>
          <a:p>
            <a:pPr>
              <a:defRPr sz="7000">
                <a:solidFill>
                  <a:srgbClr val="02FF00"/>
                </a:solidFill>
              </a:defRPr>
            </a:pPr>
            <a:r>
              <a:rPr sz="8000" dirty="0">
                <a:solidFill>
                  <a:schemeClr val="bg1"/>
                </a:solidFill>
              </a:rPr>
              <a:t>With Our Lord?</a:t>
            </a:r>
          </a:p>
        </p:txBody>
      </p:sp>
      <p:grpSp>
        <p:nvGrpSpPr>
          <p:cNvPr id="2" name="Group 1"/>
          <p:cNvGrpSpPr/>
          <p:nvPr/>
        </p:nvGrpSpPr>
        <p:grpSpPr>
          <a:xfrm>
            <a:off x="11074162" y="447040"/>
            <a:ext cx="12872720" cy="12872720"/>
            <a:chOff x="11074162" y="447040"/>
            <a:chExt cx="12872720" cy="1287272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74162" y="447040"/>
              <a:ext cx="12872720" cy="12872720"/>
            </a:xfrm>
            <a:prstGeom prst="rect">
              <a:avLst/>
            </a:prstGeom>
          </p:spPr>
        </p:pic>
        <p:sp>
          <p:nvSpPr>
            <p:cNvPr id="180" name="What Does That…"/>
            <p:cNvSpPr txBox="1"/>
            <p:nvPr/>
          </p:nvSpPr>
          <p:spPr>
            <a:xfrm>
              <a:off x="13485944" y="1805550"/>
              <a:ext cx="8601658" cy="2257028"/>
            </a:xfrm>
            <a:prstGeom prst="rect">
              <a:avLst/>
            </a:prstGeom>
            <a:solidFill>
              <a:schemeClr val="bg1"/>
            </a:solidFill>
            <a:ln w="12700">
              <a:solidFill>
                <a:schemeClr val="tx1"/>
              </a:solidFill>
              <a:miter lim="400000"/>
            </a:ln>
            <a:extLst>
              <a:ext uri="{C572A759-6A51-4108-AA02-DFA0A04FC94B}">
                <ma14:wrappingTextBoxFlag xmlns:ma14="http://schemas.microsoft.com/office/mac/drawingml/2011/main" xmlns="" val="1"/>
              </a:ext>
            </a:extLst>
          </p:spPr>
          <p:txBody>
            <a:bodyPr wrap="square" lIns="50800" tIns="50800" rIns="50800" bIns="50800" anchor="ctr">
              <a:spAutoFit/>
            </a:bodyPr>
            <a:lstStyle/>
            <a:p>
              <a:pPr>
                <a:defRPr sz="7000">
                  <a:solidFill>
                    <a:srgbClr val="FFFFFF"/>
                  </a:solidFill>
                </a:defRPr>
              </a:pPr>
              <a:r>
                <a:rPr dirty="0">
                  <a:solidFill>
                    <a:schemeClr val="tx1"/>
                  </a:solidFill>
                </a:rPr>
                <a:t>What Does That</a:t>
              </a:r>
            </a:p>
            <a:p>
              <a:pPr>
                <a:defRPr sz="7000">
                  <a:solidFill>
                    <a:srgbClr val="FFFFFF"/>
                  </a:solidFill>
                </a:defRPr>
              </a:pPr>
              <a:r>
                <a:rPr dirty="0">
                  <a:solidFill>
                    <a:schemeClr val="tx1"/>
                  </a:solidFill>
                </a:rPr>
                <a:t>Really Mean?</a:t>
              </a:r>
            </a:p>
          </p:txBody>
        </p:sp>
      </p:grpSp>
    </p:spTree>
    <p:extLst>
      <p:ext uri="{BB962C8B-B14F-4D97-AF65-F5344CB8AC3E}">
        <p14:creationId xmlns:p14="http://schemas.microsoft.com/office/powerpoint/2010/main" val="1012321251"/>
      </p:ext>
    </p:extLst>
  </p:cSld>
  <p:clrMapOvr>
    <a:masterClrMapping/>
  </p:clrMapOvr>
  <mc:AlternateContent xmlns:mc="http://schemas.openxmlformats.org/markup-compatibility/2006" xmlns:p14="http://schemas.microsoft.com/office/powerpoint/2010/main">
    <mc:Choice Requires="p14">
      <p:transition spd="slow">
        <p14:ripple/>
      </p:transition>
    </mc:Choice>
    <mc:Fallback xmlns="">
      <p:transition spd="slow">
        <p:fade/>
      </p:transition>
    </mc:Fallback>
  </mc:AlternateContent>
  <p:timing>
    <p:tnLst>
      <p:par>
        <p:cTn id="1" dur="indefinite" restart="never" fill="hold"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79"/>
                                        </p:tgtEl>
                                        <p:attrNameLst>
                                          <p:attrName>style.visibility</p:attrName>
                                        </p:attrNameLst>
                                      </p:cBhvr>
                                      <p:to>
                                        <p:strVal val="visible"/>
                                      </p:to>
                                    </p:set>
                                    <p:animEffect transition="in" filter="barn(inVertical)">
                                      <p:cBhvr>
                                        <p:cTn id="7" dur="500"/>
                                        <p:tgtEl>
                                          <p:spTgt spid="179"/>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2" name="Bible Study.JPG" descr="Bible Study.JPG"/>
          <p:cNvPicPr>
            <a:picLocks noChangeAspect="1"/>
          </p:cNvPicPr>
          <p:nvPr/>
        </p:nvPicPr>
        <p:blipFill>
          <a:blip r:embed="rId2"/>
          <a:stretch>
            <a:fillRect/>
          </a:stretch>
        </p:blipFill>
        <p:spPr>
          <a:xfrm>
            <a:off x="-1964631" y="0"/>
            <a:ext cx="27432001" cy="13716000"/>
          </a:xfrm>
          <a:prstGeom prst="rect">
            <a:avLst/>
          </a:prstGeom>
          <a:ln w="12700">
            <a:miter lim="400000"/>
          </a:ln>
        </p:spPr>
      </p:pic>
      <p:sp>
        <p:nvSpPr>
          <p:cNvPr id="183" name="What Does The Bible Actually Teach?"/>
          <p:cNvSpPr txBox="1"/>
          <p:nvPr/>
        </p:nvSpPr>
        <p:spPr>
          <a:xfrm>
            <a:off x="1624203" y="12210951"/>
            <a:ext cx="21135594" cy="1333698"/>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6000">
                <a:solidFill>
                  <a:srgbClr val="FFFFFF"/>
                </a:solidFill>
              </a:defRPr>
            </a:lvl1pPr>
          </a:lstStyle>
          <a:p>
            <a:r>
              <a:rPr sz="8000"/>
              <a:t>What Does The Bible Actually Teach?</a:t>
            </a:r>
          </a:p>
        </p:txBody>
      </p:sp>
    </p:spTree>
  </p:cSld>
  <p:clrMapOvr>
    <a:masterClrMapping/>
  </p:clrMapOvr>
  <mc:AlternateContent xmlns:mc="http://schemas.openxmlformats.org/markup-compatibility/2006" xmlns:p14="http://schemas.microsoft.com/office/powerpoint/2010/main">
    <mc:Choice Requires="p14">
      <p:transition spd="slow">
        <p14:ripple/>
      </p:transition>
    </mc:Choice>
    <mc:Fallback xmlns="" xmlns:m="http://schemas.openxmlformats.org/officeDocument/2006/math" xmlns:a14="http://schemas.microsoft.com/office/drawing/2010/main">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86" name="Can We Walk Righteously With Our Lord?"/>
          <p:cNvSpPr txBox="1"/>
          <p:nvPr/>
        </p:nvSpPr>
        <p:spPr>
          <a:xfrm>
            <a:off x="1216838" y="8818691"/>
            <a:ext cx="7226122" cy="2641749"/>
          </a:xfrm>
          <a:prstGeom prst="rect">
            <a:avLst/>
          </a:prstGeom>
          <a:ln w="12700">
            <a:miter lim="400000"/>
          </a:ln>
          <a:effectLst>
            <a:outerShdw blurRad="419100" dist="149981" dir="5400000" rotWithShape="0">
              <a:srgbClr val="FFFFFF">
                <a:alpha val="75715"/>
              </a:srgbClr>
            </a:outerShdw>
          </a:effectLst>
          <a:extLst>
            <a:ext uri="{C572A759-6A51-4108-AA02-DFA0A04FC94B}">
              <ma14:wrappingTextBoxFlag xmlns:ma14="http://schemas.microsoft.com/office/mac/drawingml/2011/main" xmlns="" val="1"/>
            </a:ext>
          </a:extLst>
        </p:spPr>
        <p:txBody>
          <a:bodyPr wrap="square" lIns="50800" tIns="50800" rIns="50800" bIns="50800" anchor="ctr">
            <a:spAutoFit/>
          </a:bodyPr>
          <a:lstStyle>
            <a:lvl1pPr>
              <a:defRPr sz="5500">
                <a:solidFill>
                  <a:srgbClr val="FF0005"/>
                </a:solidFill>
              </a:defRPr>
            </a:lvl1pPr>
          </a:lstStyle>
          <a:p>
            <a:r>
              <a:rPr dirty="0">
                <a:solidFill>
                  <a:schemeClr val="bg1"/>
                </a:solidFill>
              </a:rPr>
              <a:t>Can We</a:t>
            </a:r>
            <a:endParaRPr lang="en-US" dirty="0">
              <a:solidFill>
                <a:schemeClr val="bg1"/>
              </a:solidFill>
            </a:endParaRPr>
          </a:p>
          <a:p>
            <a:r>
              <a:rPr dirty="0">
                <a:solidFill>
                  <a:schemeClr val="bg1"/>
                </a:solidFill>
              </a:rPr>
              <a:t>Walk Righteously</a:t>
            </a:r>
            <a:endParaRPr lang="en-US" dirty="0">
              <a:solidFill>
                <a:schemeClr val="bg1"/>
              </a:solidFill>
            </a:endParaRPr>
          </a:p>
          <a:p>
            <a:r>
              <a:rPr dirty="0">
                <a:solidFill>
                  <a:schemeClr val="bg1"/>
                </a:solidFill>
              </a:rPr>
              <a:t>With Our Lord?</a:t>
            </a:r>
          </a:p>
        </p:txBody>
      </p:sp>
      <p:sp>
        <p:nvSpPr>
          <p:cNvPr id="187" name="(5) This is the message we have heard from Him and announce to you, that God is Light, and in Him there is no darkness at all. (6) If we say that we have fellowship with Him and yet walk in the darkness, we lie and do not practice the truth; (7) but if we walk in the Light as He Himself is in the Light, we have fellowship with one another, and the blood of Jesus His Son cleanses us from all sin. (8) If we say that we have no sin, we are deceiving ourselves and the truth is not in us. (9) If we confess our sins, He is faithful and righteous, so that He will forgive us our sins and cleanse us from all unrighteousness. (10) If we say that we have not sinned, we make Him a liar and His word is not in us."/>
          <p:cNvSpPr txBox="1"/>
          <p:nvPr/>
        </p:nvSpPr>
        <p:spPr>
          <a:xfrm>
            <a:off x="697560" y="93107"/>
            <a:ext cx="23015879" cy="8227893"/>
          </a:xfrm>
          <a:prstGeom prst="rect">
            <a:avLst/>
          </a:prstGeom>
          <a:ln w="12700">
            <a:miter lim="400000"/>
          </a:ln>
          <a:extLst>
            <a:ext uri="{C572A759-6A51-4108-AA02-DFA0A04FC94B}">
              <ma14:wrappingTextBoxFlag xmlns:ma14="http://schemas.microsoft.com/office/mac/drawingml/2011/main" xmlns="" val="1"/>
            </a:ext>
          </a:extLst>
        </p:spPr>
        <p:txBody>
          <a:bodyPr wrap="square" lIns="50800" tIns="50800" rIns="50800" bIns="50800" anchor="ctr">
            <a:spAutoFit/>
          </a:bodyPr>
          <a:lstStyle/>
          <a:p>
            <a:pPr algn="just" defTabSz="457200">
              <a:spcBef>
                <a:spcPts val="1600"/>
              </a:spcBef>
              <a:defRPr sz="3200">
                <a:solidFill>
                  <a:srgbClr val="FFFFFF"/>
                </a:solidFill>
              </a:defRPr>
            </a:pPr>
            <a:r>
              <a:rPr sz="4800" dirty="0">
                <a:solidFill>
                  <a:schemeClr val="bg1"/>
                </a:solidFill>
              </a:rPr>
              <a:t>(5) This is the message we have heard from Him and announce to you, that God is Light, and in Him there is no darkness at all. (6) If we say that we have fellowship with Him and yet walk in the darkness, we lie and do not practice the truth; (7) but if we walk in the Light as He Himself is in the Light, we have fellowship with one another, and the blood of Jesus His Son cleanses us from all sin. (8) If we say that we have no sin, we are deceiving ourselves and the truth is not in us. (9) If we confess our sins, He is faithful and righteous, </a:t>
            </a:r>
            <a:r>
              <a:rPr sz="4800" u="sng" dirty="0">
                <a:solidFill>
                  <a:schemeClr val="bg1"/>
                </a:solidFill>
              </a:rPr>
              <a:t>so that He will forgive us our sins and cleanse us from all unrighteousness</a:t>
            </a:r>
            <a:r>
              <a:rPr sz="4800" dirty="0">
                <a:solidFill>
                  <a:schemeClr val="bg1"/>
                </a:solidFill>
              </a:rPr>
              <a:t>. (10) If we say that we have not sinned, we make Him a liar and His word is not in us.</a:t>
            </a:r>
            <a:r>
              <a:rPr lang="en-US" sz="4800" dirty="0">
                <a:solidFill>
                  <a:schemeClr val="bg1"/>
                </a:solidFill>
              </a:rPr>
              <a:t> (1 John 1)</a:t>
            </a:r>
            <a:endParaRPr sz="4800" dirty="0">
              <a:solidFill>
                <a:schemeClr val="bg1"/>
              </a:solidFill>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612880" y="8818691"/>
            <a:ext cx="9540239" cy="4074477"/>
          </a:xfrm>
          <a:prstGeom prst="rect">
            <a:avLst/>
          </a:prstGeom>
        </p:spPr>
      </p:pic>
      <p:sp>
        <p:nvSpPr>
          <p:cNvPr id="188" name="Yes!"/>
          <p:cNvSpPr txBox="1"/>
          <p:nvPr/>
        </p:nvSpPr>
        <p:spPr>
          <a:xfrm>
            <a:off x="14859000" y="8991296"/>
            <a:ext cx="3318973" cy="1579920"/>
          </a:xfrm>
          <a:prstGeom prst="rect">
            <a:avLst/>
          </a:prstGeom>
          <a:solidFill>
            <a:schemeClr val="bg1"/>
          </a:solidFill>
          <a:ln w="12700">
            <a:solidFill>
              <a:srgbClr val="002060"/>
            </a:solidFill>
            <a:miter lim="400000"/>
          </a:ln>
          <a:extLst>
            <a:ext uri="{C572A759-6A51-4108-AA02-DFA0A04FC94B}">
              <ma14:wrappingTextBoxFlag xmlns:ma14="http://schemas.microsoft.com/office/mac/drawingml/2011/main" xmlns="" val="1"/>
            </a:ext>
          </a:extLst>
        </p:spPr>
        <p:txBody>
          <a:bodyPr wrap="square" lIns="50800" tIns="50800" rIns="50800" bIns="50800" anchor="ctr">
            <a:spAutoFit/>
          </a:bodyPr>
          <a:lstStyle>
            <a:lvl1pPr>
              <a:defRPr sz="9600"/>
            </a:lvl1pPr>
          </a:lstStyle>
          <a:p>
            <a:r>
              <a:rPr dirty="0">
                <a:solidFill>
                  <a:schemeClr val="tx1"/>
                </a:solidFill>
              </a:rPr>
              <a:t>Yes!</a:t>
            </a:r>
          </a:p>
        </p:txBody>
      </p:sp>
    </p:spTree>
  </p:cSld>
  <p:clrMapOvr>
    <a:masterClrMapping/>
  </p:clrMapOvr>
  <mc:AlternateContent xmlns:mc="http://schemas.openxmlformats.org/markup-compatibility/2006" xmlns:p14="http://schemas.microsoft.com/office/powerpoint/2010/main">
    <mc:Choice Requires="p14">
      <p:transition spd="slow">
        <p14:ripple/>
      </p:transition>
    </mc:Choice>
    <mc:Fallback xmlns="" xmlns:m="http://schemas.openxmlformats.org/officeDocument/2006/math" xmlns:a14="http://schemas.microsoft.com/office/drawing/2010/main">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1" nodeType="clickEffect">
                                  <p:stCondLst>
                                    <p:cond delay="0"/>
                                  </p:stCondLst>
                                  <p:iterate>
                                    <p:tmAbs val="0"/>
                                  </p:iterate>
                                  <p:childTnLst>
                                    <p:set>
                                      <p:cBhvr>
                                        <p:cTn id="6" fill="hold"/>
                                        <p:tgtEl>
                                          <p:spTgt spid="187"/>
                                        </p:tgtEl>
                                        <p:attrNameLst>
                                          <p:attrName>style.visibility</p:attrName>
                                        </p:attrNameLst>
                                      </p:cBhvr>
                                      <p:to>
                                        <p:strVal val="visible"/>
                                      </p:to>
                                    </p:set>
                                    <p:animEffect transition="in" filter="fade">
                                      <p:cBhvr>
                                        <p:cTn id="7" dur="1500"/>
                                        <p:tgtEl>
                                          <p:spTgt spid="187"/>
                                        </p:tgtEl>
                                      </p:cBhvr>
                                    </p:animEffect>
                                  </p:childTnLst>
                                </p:cTn>
                              </p:par>
                            </p:childTnLst>
                          </p:cTn>
                        </p:par>
                        <p:par>
                          <p:cTn id="8" fill="hold">
                            <p:stCondLst>
                              <p:cond delay="1500"/>
                            </p:stCondLst>
                            <p:childTnLst>
                              <p:par>
                                <p:cTn id="9" presetID="10" presetClass="entr" fill="hold" grpId="2" nodeType="afterEffect">
                                  <p:stCondLst>
                                    <p:cond delay="2000"/>
                                  </p:stCondLst>
                                  <p:iterate>
                                    <p:tmAbs val="0"/>
                                  </p:iterate>
                                  <p:childTnLst>
                                    <p:set>
                                      <p:cBhvr>
                                        <p:cTn id="10" fill="hold"/>
                                        <p:tgtEl>
                                          <p:spTgt spid="188"/>
                                        </p:tgtEl>
                                        <p:attrNameLst>
                                          <p:attrName>style.visibility</p:attrName>
                                        </p:attrNameLst>
                                      </p:cBhvr>
                                      <p:to>
                                        <p:strVal val="visible"/>
                                      </p:to>
                                    </p:set>
                                    <p:animEffect transition="in" filter="fade">
                                      <p:cBhvr>
                                        <p:cTn id="11" dur="1500"/>
                                        <p:tgtEl>
                                          <p:spTgt spid="1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7" grpId="1" animBg="1" advAuto="0"/>
      <p:bldP spid="188" grpId="2" animBg="1" advAuto="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0" name="Walk.png" descr="Walk.png"/>
          <p:cNvPicPr>
            <a:picLocks/>
          </p:cNvPicPr>
          <p:nvPr/>
        </p:nvPicPr>
        <p:blipFill>
          <a:blip r:embed="rId2"/>
          <a:srcRect l="11920" t="392" b="392"/>
          <a:stretch>
            <a:fillRect/>
          </a:stretch>
        </p:blipFill>
        <p:spPr>
          <a:xfrm flipH="1">
            <a:off x="-32250" y="-76928"/>
            <a:ext cx="24523602" cy="13869856"/>
          </a:xfrm>
          <a:prstGeom prst="rect">
            <a:avLst/>
          </a:prstGeom>
          <a:ln w="12700">
            <a:miter lim="400000"/>
          </a:ln>
        </p:spPr>
      </p:pic>
      <p:sp>
        <p:nvSpPr>
          <p:cNvPr id="191" name="Can We Walk Righteously In This Broken World?"/>
          <p:cNvSpPr txBox="1"/>
          <p:nvPr/>
        </p:nvSpPr>
        <p:spPr>
          <a:xfrm>
            <a:off x="399340" y="12211694"/>
            <a:ext cx="23660323" cy="1179810"/>
          </a:xfrm>
          <a:prstGeom prst="rect">
            <a:avLst/>
          </a:prstGeom>
          <a:ln w="12700">
            <a:miter lim="400000"/>
          </a:ln>
          <a:effectLst>
            <a:outerShdw blurRad="241300" dist="172865" dir="5400000" rotWithShape="0">
              <a:srgbClr val="FA001C">
                <a:alpha val="50000"/>
              </a:srgbClr>
            </a:outerShdw>
          </a:effectLst>
          <a:extLst>
            <a:ext uri="{C572A759-6A51-4108-AA02-DFA0A04FC94B}">
              <ma14:wrappingTextBoxFlag xmlns:ma14="http://schemas.microsoft.com/office/mac/drawingml/2011/main" xmlns="" val="1"/>
            </a:ext>
          </a:extLst>
        </p:spPr>
        <p:txBody>
          <a:bodyPr wrap="none" lIns="50800" tIns="50800" rIns="50800" bIns="50800" anchor="ctr">
            <a:spAutoFit/>
          </a:bodyPr>
          <a:lstStyle/>
          <a:p>
            <a:pPr>
              <a:defRPr sz="7000">
                <a:solidFill>
                  <a:srgbClr val="FFFFFF"/>
                </a:solidFill>
              </a:defRPr>
            </a:pPr>
            <a:r>
              <a:rPr dirty="0"/>
              <a:t>Can We Walk Righteously </a:t>
            </a:r>
            <a:r>
              <a:rPr dirty="0">
                <a:solidFill>
                  <a:schemeClr val="bg1"/>
                </a:solidFill>
              </a:rPr>
              <a:t>In This Broken World?</a:t>
            </a:r>
          </a:p>
        </p:txBody>
      </p:sp>
      <p:sp>
        <p:nvSpPr>
          <p:cNvPr id="192" name="Yes!"/>
          <p:cNvSpPr txBox="1"/>
          <p:nvPr/>
        </p:nvSpPr>
        <p:spPr>
          <a:xfrm>
            <a:off x="12404097" y="8415866"/>
            <a:ext cx="2911674" cy="18288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9600"/>
            </a:lvl1pPr>
          </a:lstStyle>
          <a:p>
            <a:r>
              <a:t>Yes!</a:t>
            </a:r>
          </a:p>
        </p:txBody>
      </p:sp>
      <p:sp>
        <p:nvSpPr>
          <p:cNvPr id="193" name="(1) My little children, I am writing these things to you so that you may not sin. And if anyone sins, we have an Advocate with the Father, Jesus Christ the righteous; (2) and He Himself is the propitiation for our sins; and not for ours only, but also for the sins of the whole world. (3) By this we know that we have come to know Him, if we keep His commandments. (4) The one who says, “I have come to know Him,” and does not keep His commandments, is a liar, and the truth is not in him; (5) but whoever follows His word, in him the love of God has truly been perfected. By this we know that we are in Him: (6) the one who says that he remains in Him ought, himself also, walk just as He walked.  (2:1-6)"/>
          <p:cNvSpPr txBox="1"/>
          <p:nvPr/>
        </p:nvSpPr>
        <p:spPr>
          <a:xfrm>
            <a:off x="653752" y="464674"/>
            <a:ext cx="17045253" cy="7937501"/>
          </a:xfrm>
          <a:prstGeom prst="rect">
            <a:avLst/>
          </a:prstGeom>
          <a:solidFill>
            <a:srgbClr val="FFFFFF"/>
          </a:solidFill>
          <a:ln w="63500">
            <a:solidFill>
              <a:srgbClr val="000000"/>
            </a:solidFill>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marL="127000" marR="127000" indent="-127000" algn="just" defTabSz="457200">
              <a:spcBef>
                <a:spcPts val="1600"/>
              </a:spcBef>
              <a:defRPr sz="3600">
                <a:solidFill>
                  <a:srgbClr val="001320"/>
                </a:solidFill>
              </a:defRPr>
            </a:pPr>
            <a:r>
              <a:t>(1) My little children, I am writing these things to you so that you may not sin. And if anyone sins, we have an Advocate with the Father, Jesus Christ the righteous; (2) and He Himself is the propitiation for our sins; and not for ours only, but also for the sins of the whole world. (3) By this we know that we have come to know Him, if we keep His commandments. (4) The one who says, “I have come to know Him,” and does not keep His commandments, is a liar, and the truth is not in him; (5) but whoever follows His word, in him the love of God has truly been perfected. By this we know that we are in Him: (6) the one who says that he remains in Him ought, himself also, walk just as He walked.  (2:1-6)</a:t>
            </a:r>
          </a:p>
        </p:txBody>
      </p:sp>
    </p:spTree>
  </p:cSld>
  <p:clrMapOvr>
    <a:masterClrMapping/>
  </p:clrMapOvr>
  <mc:AlternateContent xmlns:mc="http://schemas.openxmlformats.org/markup-compatibility/2006" xmlns:p14="http://schemas.microsoft.com/office/powerpoint/2010/main">
    <mc:Choice Requires="p14">
      <p:transition spd="slow">
        <p14:ripple/>
      </p:transition>
    </mc:Choice>
    <mc:Fallback xmlns="" xmlns:m="http://schemas.openxmlformats.org/officeDocument/2006/math" xmlns:a14="http://schemas.microsoft.com/office/drawing/2010/main">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0" presetClass="entr" fill="hold" grpId="1" nodeType="afterEffect">
                                  <p:stCondLst>
                                    <p:cond delay="300"/>
                                  </p:stCondLst>
                                  <p:iterate>
                                    <p:tmAbs val="0"/>
                                  </p:iterate>
                                  <p:childTnLst>
                                    <p:set>
                                      <p:cBhvr>
                                        <p:cTn id="6" fill="hold"/>
                                        <p:tgtEl>
                                          <p:spTgt spid="192"/>
                                        </p:tgtEl>
                                        <p:attrNameLst>
                                          <p:attrName>style.visibility</p:attrName>
                                        </p:attrNameLst>
                                      </p:cBhvr>
                                      <p:to>
                                        <p:strVal val="visible"/>
                                      </p:to>
                                    </p:set>
                                    <p:animEffect transition="in" filter="fade">
                                      <p:cBhvr>
                                        <p:cTn id="7" dur="1500"/>
                                        <p:tgtEl>
                                          <p:spTgt spid="192"/>
                                        </p:tgtEl>
                                      </p:cBhvr>
                                    </p:animEffect>
                                  </p:childTnLst>
                                </p:cTn>
                              </p:par>
                            </p:childTnLst>
                          </p:cTn>
                        </p:par>
                        <p:par>
                          <p:cTn id="8" fill="hold">
                            <p:stCondLst>
                              <p:cond delay="1800"/>
                            </p:stCondLst>
                            <p:childTnLst>
                              <p:par>
                                <p:cTn id="9" presetID="10" presetClass="entr" fill="hold" grpId="2" nodeType="afterEffect">
                                  <p:stCondLst>
                                    <p:cond delay="800"/>
                                  </p:stCondLst>
                                  <p:iterate>
                                    <p:tmAbs val="0"/>
                                  </p:iterate>
                                  <p:childTnLst>
                                    <p:set>
                                      <p:cBhvr>
                                        <p:cTn id="10" fill="hold"/>
                                        <p:tgtEl>
                                          <p:spTgt spid="193"/>
                                        </p:tgtEl>
                                        <p:attrNameLst>
                                          <p:attrName>style.visibility</p:attrName>
                                        </p:attrNameLst>
                                      </p:cBhvr>
                                      <p:to>
                                        <p:strVal val="visible"/>
                                      </p:to>
                                    </p:set>
                                    <p:animEffect transition="in" filter="fade">
                                      <p:cBhvr>
                                        <p:cTn id="11" dur="1500"/>
                                        <p:tgtEl>
                                          <p:spTgt spid="1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2" grpId="1" animBg="1" advAuto="0"/>
      <p:bldP spid="193" grpId="2" animBg="1" advAuto="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5" name="Walk.png" descr="Walk.png"/>
          <p:cNvPicPr>
            <a:picLocks/>
          </p:cNvPicPr>
          <p:nvPr/>
        </p:nvPicPr>
        <p:blipFill>
          <a:blip r:embed="rId2"/>
          <a:srcRect l="11920" t="392" b="392"/>
          <a:stretch>
            <a:fillRect/>
          </a:stretch>
        </p:blipFill>
        <p:spPr>
          <a:xfrm flipH="1">
            <a:off x="-32250" y="-76928"/>
            <a:ext cx="24523602" cy="13869856"/>
          </a:xfrm>
          <a:prstGeom prst="rect">
            <a:avLst/>
          </a:prstGeom>
          <a:ln w="12700">
            <a:miter lim="400000"/>
          </a:ln>
        </p:spPr>
      </p:pic>
      <p:sp>
        <p:nvSpPr>
          <p:cNvPr id="196" name="Can We Walk Righteously In This Broken World?"/>
          <p:cNvSpPr txBox="1"/>
          <p:nvPr/>
        </p:nvSpPr>
        <p:spPr>
          <a:xfrm>
            <a:off x="519636" y="12122149"/>
            <a:ext cx="23419731" cy="1358901"/>
          </a:xfrm>
          <a:prstGeom prst="rect">
            <a:avLst/>
          </a:prstGeom>
          <a:ln w="12700">
            <a:miter lim="400000"/>
          </a:ln>
          <a:effectLst>
            <a:outerShdw blurRad="241300" dist="172865" dir="5400000" rotWithShape="0">
              <a:srgbClr val="FA001C">
                <a:alpha val="50000"/>
              </a:srgbClr>
            </a:outerShdw>
          </a:effectLst>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7000">
                <a:solidFill>
                  <a:srgbClr val="FFFFFF"/>
                </a:solidFill>
              </a:defRPr>
            </a:lvl1pPr>
          </a:lstStyle>
          <a:p>
            <a:r>
              <a:t>Can We Walk Righteously In This Broken World?</a:t>
            </a:r>
          </a:p>
        </p:txBody>
      </p:sp>
      <p:sp>
        <p:nvSpPr>
          <p:cNvPr id="197" name="Yes!"/>
          <p:cNvSpPr txBox="1"/>
          <p:nvPr/>
        </p:nvSpPr>
        <p:spPr>
          <a:xfrm>
            <a:off x="12404097" y="8415866"/>
            <a:ext cx="2911674" cy="18288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9600"/>
            </a:lvl1pPr>
          </a:lstStyle>
          <a:p>
            <a:r>
              <a:t>Yes!</a:t>
            </a:r>
          </a:p>
        </p:txBody>
      </p:sp>
      <p:sp>
        <p:nvSpPr>
          <p:cNvPr id="198" name="“Little children, let no one deceive you: The one who practices righteousness is righteous, just as Christ is righteous.” (1 John 3:7)"/>
          <p:cNvSpPr txBox="1"/>
          <p:nvPr/>
        </p:nvSpPr>
        <p:spPr>
          <a:xfrm>
            <a:off x="755352" y="1382183"/>
            <a:ext cx="16289802" cy="4483101"/>
          </a:xfrm>
          <a:prstGeom prst="rect">
            <a:avLst/>
          </a:prstGeom>
          <a:solidFill>
            <a:schemeClr val="bg1"/>
          </a:solidFill>
          <a:ln w="63500">
            <a:solidFill>
              <a:srgbClr val="000000"/>
            </a:solidFill>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defTabSz="457200">
              <a:spcBef>
                <a:spcPts val="1600"/>
              </a:spcBef>
              <a:defRPr sz="6000">
                <a:solidFill>
                  <a:srgbClr val="001320"/>
                </a:solidFill>
              </a:defRPr>
            </a:lvl1pPr>
          </a:lstStyle>
          <a:p>
            <a:r>
              <a:t>“Little children, let no one deceive you: The one who practices righteousness is righteous, just as Christ is righteous.” (1 John 3:7)</a:t>
            </a:r>
          </a:p>
        </p:txBody>
      </p:sp>
    </p:spTree>
  </p:cSld>
  <p:clrMapOvr>
    <a:masterClrMapping/>
  </p:clrMapOvr>
  <mc:AlternateContent xmlns:mc="http://schemas.openxmlformats.org/markup-compatibility/2006" xmlns:p14="http://schemas.microsoft.com/office/powerpoint/2010/main">
    <mc:Choice Requires="p14">
      <p:transition spd="slow">
        <p14:ripple/>
      </p:transition>
    </mc:Choice>
    <mc:Fallback xmlns="" xmlns:m="http://schemas.openxmlformats.org/officeDocument/2006/math" xmlns:a14="http://schemas.microsoft.com/office/drawing/2010/main">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0" presetClass="entr" fill="hold" grpId="1" nodeType="afterEffect">
                                  <p:stCondLst>
                                    <p:cond delay="400"/>
                                  </p:stCondLst>
                                  <p:iterate>
                                    <p:tmAbs val="0"/>
                                  </p:iterate>
                                  <p:childTnLst>
                                    <p:set>
                                      <p:cBhvr>
                                        <p:cTn id="6" fill="hold"/>
                                        <p:tgtEl>
                                          <p:spTgt spid="197"/>
                                        </p:tgtEl>
                                        <p:attrNameLst>
                                          <p:attrName>style.visibility</p:attrName>
                                        </p:attrNameLst>
                                      </p:cBhvr>
                                      <p:to>
                                        <p:strVal val="visible"/>
                                      </p:to>
                                    </p:set>
                                    <p:animEffect transition="in" filter="fade">
                                      <p:cBhvr>
                                        <p:cTn id="7" dur="1500"/>
                                        <p:tgtEl>
                                          <p:spTgt spid="197"/>
                                        </p:tgtEl>
                                      </p:cBhvr>
                                    </p:animEffect>
                                  </p:childTnLst>
                                </p:cTn>
                              </p:par>
                            </p:childTnLst>
                          </p:cTn>
                        </p:par>
                        <p:par>
                          <p:cTn id="8" fill="hold">
                            <p:stCondLst>
                              <p:cond delay="1900"/>
                            </p:stCondLst>
                            <p:childTnLst>
                              <p:par>
                                <p:cTn id="9" presetID="10" presetClass="entr" fill="hold" grpId="2" nodeType="afterEffect">
                                  <p:stCondLst>
                                    <p:cond delay="800"/>
                                  </p:stCondLst>
                                  <p:iterate>
                                    <p:tmAbs val="0"/>
                                  </p:iterate>
                                  <p:childTnLst>
                                    <p:set>
                                      <p:cBhvr>
                                        <p:cTn id="10" fill="hold"/>
                                        <p:tgtEl>
                                          <p:spTgt spid="198"/>
                                        </p:tgtEl>
                                        <p:attrNameLst>
                                          <p:attrName>style.visibility</p:attrName>
                                        </p:attrNameLst>
                                      </p:cBhvr>
                                      <p:to>
                                        <p:strVal val="visible"/>
                                      </p:to>
                                    </p:set>
                                    <p:animEffect transition="in" filter="fade">
                                      <p:cBhvr>
                                        <p:cTn id="11" dur="1500"/>
                                        <p:tgtEl>
                                          <p:spTgt spid="1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7" grpId="1" animBg="1" advAuto="0"/>
      <p:bldP spid="198" grpId="2" animBg="1" advAuto="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0" name="Walk.png" descr="Walk.png"/>
          <p:cNvPicPr>
            <a:picLocks/>
          </p:cNvPicPr>
          <p:nvPr/>
        </p:nvPicPr>
        <p:blipFill>
          <a:blip r:embed="rId2"/>
          <a:srcRect l="11920" t="392" b="392"/>
          <a:stretch>
            <a:fillRect/>
          </a:stretch>
        </p:blipFill>
        <p:spPr>
          <a:xfrm flipH="1">
            <a:off x="-32250" y="-76928"/>
            <a:ext cx="24523602" cy="13869856"/>
          </a:xfrm>
          <a:prstGeom prst="rect">
            <a:avLst/>
          </a:prstGeom>
          <a:ln w="12700">
            <a:miter lim="400000"/>
          </a:ln>
        </p:spPr>
      </p:pic>
      <p:sp>
        <p:nvSpPr>
          <p:cNvPr id="201" name="Can We Walk Righteously In This Broken World?"/>
          <p:cNvSpPr txBox="1"/>
          <p:nvPr/>
        </p:nvSpPr>
        <p:spPr>
          <a:xfrm>
            <a:off x="519636" y="12259309"/>
            <a:ext cx="23419731" cy="1358901"/>
          </a:xfrm>
          <a:prstGeom prst="rect">
            <a:avLst/>
          </a:prstGeom>
          <a:ln w="12700">
            <a:miter lim="400000"/>
          </a:ln>
          <a:effectLst>
            <a:outerShdw blurRad="241300" dist="172865" dir="5400000" rotWithShape="0">
              <a:srgbClr val="FA001C">
                <a:alpha val="50000"/>
              </a:srgbClr>
            </a:outerShdw>
          </a:effectLst>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7000">
                <a:solidFill>
                  <a:srgbClr val="FFFFFF"/>
                </a:solidFill>
              </a:defRPr>
            </a:lvl1pPr>
          </a:lstStyle>
          <a:p>
            <a:r>
              <a:t>Can We Walk Righteously In This Broken World?</a:t>
            </a:r>
          </a:p>
        </p:txBody>
      </p:sp>
      <p:sp>
        <p:nvSpPr>
          <p:cNvPr id="202" name="Yes!"/>
          <p:cNvSpPr txBox="1"/>
          <p:nvPr/>
        </p:nvSpPr>
        <p:spPr>
          <a:xfrm>
            <a:off x="12632697" y="7399866"/>
            <a:ext cx="2911674" cy="18288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9600"/>
            </a:lvl1pPr>
          </a:lstStyle>
          <a:p>
            <a:r>
              <a:t>Yes!</a:t>
            </a:r>
          </a:p>
        </p:txBody>
      </p:sp>
      <p:sp>
        <p:nvSpPr>
          <p:cNvPr id="203" name="(34) Opening his mouth, Peter said: “I most certainly understand now that God is not one to show partiality,  (35) but in every nation the man who fears Him and does what is right is welcome to Him.”     Acts 10:34-35"/>
          <p:cNvSpPr txBox="1"/>
          <p:nvPr/>
        </p:nvSpPr>
        <p:spPr>
          <a:xfrm>
            <a:off x="756807" y="1486866"/>
            <a:ext cx="22870387" cy="2133918"/>
          </a:xfrm>
          <a:prstGeom prst="rect">
            <a:avLst/>
          </a:prstGeom>
          <a:solidFill>
            <a:schemeClr val="bg1"/>
          </a:solidFill>
          <a:ln w="63500">
            <a:solidFill>
              <a:srgbClr val="000000"/>
            </a:solidFill>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defTabSz="457200">
              <a:defRPr sz="4500">
                <a:solidFill>
                  <a:srgbClr val="272727"/>
                </a:solidFill>
              </a:defRPr>
            </a:pPr>
            <a:r>
              <a:rPr sz="4400"/>
              <a:t>(34) Opening his mouth, Peter said: “I most certainly understand now that God is not one to show partiality,  (35) but in every nation </a:t>
            </a:r>
            <a:r>
              <a:rPr sz="4400" u="sng"/>
              <a:t>the man who fears Him and</a:t>
            </a:r>
            <a:r>
              <a:rPr sz="4400" u="sng">
                <a:solidFill>
                  <a:srgbClr val="8A8026"/>
                </a:solidFill>
              </a:rPr>
              <a:t> </a:t>
            </a:r>
            <a:r>
              <a:rPr sz="4400" u="sng"/>
              <a:t>does what is right is welcome to Him</a:t>
            </a:r>
            <a:r>
              <a:rPr sz="4400"/>
              <a:t>.”     Acts 10:34-35</a:t>
            </a:r>
          </a:p>
        </p:txBody>
      </p:sp>
      <p:sp>
        <p:nvSpPr>
          <p:cNvPr id="204" name="Cf. Ezekiel 18"/>
          <p:cNvSpPr txBox="1"/>
          <p:nvPr/>
        </p:nvSpPr>
        <p:spPr>
          <a:xfrm>
            <a:off x="17186993" y="11620617"/>
            <a:ext cx="4685578" cy="841256"/>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4800"/>
            </a:lvl1pPr>
          </a:lstStyle>
          <a:p>
            <a:r>
              <a:rPr dirty="0">
                <a:solidFill>
                  <a:schemeClr val="bg1"/>
                </a:solidFill>
              </a:rPr>
              <a:t>Cf. Ezekiel 18</a:t>
            </a:r>
          </a:p>
        </p:txBody>
      </p:sp>
    </p:spTree>
  </p:cSld>
  <p:clrMapOvr>
    <a:masterClrMapping/>
  </p:clrMapOvr>
  <mc:AlternateContent xmlns:mc="http://schemas.openxmlformats.org/markup-compatibility/2006" xmlns:p14="http://schemas.microsoft.com/office/powerpoint/2010/main">
    <mc:Choice Requires="p14">
      <p:transition spd="slow">
        <p14:ripple/>
      </p:transition>
    </mc:Choice>
    <mc:Fallback xmlns="" xmlns:m="http://schemas.openxmlformats.org/officeDocument/2006/math" xmlns:a14="http://schemas.microsoft.com/office/drawing/2010/main">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0" presetClass="entr" fill="hold" grpId="1" nodeType="afterEffect">
                                  <p:stCondLst>
                                    <p:cond delay="400"/>
                                  </p:stCondLst>
                                  <p:iterate>
                                    <p:tmAbs val="0"/>
                                  </p:iterate>
                                  <p:childTnLst>
                                    <p:set>
                                      <p:cBhvr>
                                        <p:cTn id="6" fill="hold"/>
                                        <p:tgtEl>
                                          <p:spTgt spid="202"/>
                                        </p:tgtEl>
                                        <p:attrNameLst>
                                          <p:attrName>style.visibility</p:attrName>
                                        </p:attrNameLst>
                                      </p:cBhvr>
                                      <p:to>
                                        <p:strVal val="visible"/>
                                      </p:to>
                                    </p:set>
                                    <p:animEffect transition="in" filter="fade">
                                      <p:cBhvr>
                                        <p:cTn id="7" dur="1500"/>
                                        <p:tgtEl>
                                          <p:spTgt spid="202"/>
                                        </p:tgtEl>
                                      </p:cBhvr>
                                    </p:animEffect>
                                  </p:childTnLst>
                                </p:cTn>
                              </p:par>
                            </p:childTnLst>
                          </p:cTn>
                        </p:par>
                        <p:par>
                          <p:cTn id="8" fill="hold">
                            <p:stCondLst>
                              <p:cond delay="1900"/>
                            </p:stCondLst>
                            <p:childTnLst>
                              <p:par>
                                <p:cTn id="9" presetID="10" presetClass="entr" fill="hold" grpId="2" nodeType="afterEffect">
                                  <p:stCondLst>
                                    <p:cond delay="800"/>
                                  </p:stCondLst>
                                  <p:iterate>
                                    <p:tmAbs val="0"/>
                                  </p:iterate>
                                  <p:childTnLst>
                                    <p:set>
                                      <p:cBhvr>
                                        <p:cTn id="10" fill="hold"/>
                                        <p:tgtEl>
                                          <p:spTgt spid="203"/>
                                        </p:tgtEl>
                                        <p:attrNameLst>
                                          <p:attrName>style.visibility</p:attrName>
                                        </p:attrNameLst>
                                      </p:cBhvr>
                                      <p:to>
                                        <p:strVal val="visible"/>
                                      </p:to>
                                    </p:set>
                                    <p:animEffect transition="in" filter="fade">
                                      <p:cBhvr>
                                        <p:cTn id="11" dur="1500"/>
                                        <p:tgtEl>
                                          <p:spTgt spid="2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2" grpId="1" animBg="1" advAuto="0"/>
      <p:bldP spid="203" grpId="2" animBg="1" advAuto="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 name="Justify Same Expression As Declared Righteous"/>
          <p:cNvSpPr txBox="1"/>
          <p:nvPr/>
        </p:nvSpPr>
        <p:spPr>
          <a:xfrm>
            <a:off x="795672" y="635000"/>
            <a:ext cx="22792657" cy="13208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6800"/>
            </a:lvl1pPr>
          </a:lstStyle>
          <a:p>
            <a:r>
              <a:t>Justify Same Expression As Declared Righteous</a:t>
            </a:r>
          </a:p>
        </p:txBody>
      </p:sp>
      <p:sp>
        <p:nvSpPr>
          <p:cNvPr id="207" name="The Legacy Standard Bible translates &quot;justified&quot; and &quot;righteous&quot; using a literal, formal equivalence approach, closely following its predecessor the NASB by consistently rendering the Greek verb dikaioō as forms of justify/declared righteous and the noun/adjective family (dikaiosunē / dikaios) as righteousness/righteous.…"/>
          <p:cNvSpPr txBox="1"/>
          <p:nvPr/>
        </p:nvSpPr>
        <p:spPr>
          <a:xfrm>
            <a:off x="1127814" y="2267000"/>
            <a:ext cx="22534772" cy="91820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algn="l" defTabSz="457200">
              <a:defRPr sz="3600">
                <a:latin typeface="+mn-lt"/>
                <a:ea typeface="+mn-ea"/>
                <a:cs typeface="+mn-cs"/>
                <a:sym typeface="Helvetica Neue"/>
              </a:defRPr>
            </a:pPr>
            <a:r>
              <a:rPr dirty="0"/>
              <a:t>The Legacy Standard Bible translates "justified" and "righteous" using a literal, formal equivalence approach, closely following its predecessor the NASB by </a:t>
            </a:r>
            <a:r>
              <a:rPr dirty="0">
                <a:latin typeface="Helvetica Neue Medium"/>
                <a:ea typeface="Helvetica Neue Medium"/>
                <a:cs typeface="Helvetica Neue Medium"/>
                <a:sym typeface="Helvetica Neue Medium"/>
              </a:rPr>
              <a:t>consistently rendering the Greek verb </a:t>
            </a:r>
            <a:r>
              <a:rPr i="1" dirty="0"/>
              <a:t>dikaioō</a:t>
            </a:r>
            <a:r>
              <a:rPr dirty="0">
                <a:latin typeface="Helvetica Neue Medium"/>
                <a:ea typeface="Helvetica Neue Medium"/>
                <a:cs typeface="Helvetica Neue Medium"/>
                <a:sym typeface="Helvetica Neue Medium"/>
              </a:rPr>
              <a:t> as forms of </a:t>
            </a:r>
            <a:r>
              <a:rPr b="1" dirty="0"/>
              <a:t>justify/declared righteous</a:t>
            </a:r>
            <a:r>
              <a:rPr dirty="0">
                <a:latin typeface="Helvetica Neue Medium"/>
                <a:ea typeface="Helvetica Neue Medium"/>
                <a:cs typeface="Helvetica Neue Medium"/>
                <a:sym typeface="Helvetica Neue Medium"/>
              </a:rPr>
              <a:t> and the noun/adjective family (</a:t>
            </a:r>
            <a:r>
              <a:rPr i="1" dirty="0"/>
              <a:t>dikaiosunē</a:t>
            </a:r>
            <a:r>
              <a:rPr dirty="0">
                <a:latin typeface="Helvetica Neue Medium"/>
                <a:ea typeface="Helvetica Neue Medium"/>
                <a:cs typeface="Helvetica Neue Medium"/>
                <a:sym typeface="Helvetica Neue Medium"/>
              </a:rPr>
              <a:t> / </a:t>
            </a:r>
            <a:r>
              <a:rPr i="1" dirty="0"/>
              <a:t>dikaios</a:t>
            </a:r>
            <a:r>
              <a:rPr dirty="0">
                <a:latin typeface="Helvetica Neue Medium"/>
                <a:ea typeface="Helvetica Neue Medium"/>
                <a:cs typeface="Helvetica Neue Medium"/>
                <a:sym typeface="Helvetica Neue Medium"/>
              </a:rPr>
              <a:t>) as </a:t>
            </a:r>
            <a:r>
              <a:rPr b="1" dirty="0"/>
              <a:t>righteousness/righteous</a:t>
            </a:r>
            <a:r>
              <a:rPr dirty="0"/>
              <a:t>.</a:t>
            </a:r>
          </a:p>
          <a:p>
            <a:pPr algn="l" defTabSz="457200">
              <a:defRPr sz="3600">
                <a:latin typeface="+mn-lt"/>
                <a:ea typeface="+mn-ea"/>
                <a:cs typeface="+mn-cs"/>
                <a:sym typeface="Helvetica Neue"/>
              </a:defRPr>
            </a:pPr>
            <a:endParaRPr dirty="0"/>
          </a:p>
          <a:p>
            <a:pPr algn="l" defTabSz="457200">
              <a:defRPr sz="3600" b="1">
                <a:latin typeface="+mn-lt"/>
                <a:ea typeface="+mn-ea"/>
                <a:cs typeface="+mn-cs"/>
                <a:sym typeface="Helvetica Neue"/>
              </a:defRPr>
            </a:pPr>
            <a:r>
              <a:rPr dirty="0"/>
              <a:t>Translation Characteristics</a:t>
            </a:r>
          </a:p>
          <a:p>
            <a:pPr marL="457200" indent="-317500" algn="l" defTabSz="457200">
              <a:spcBef>
                <a:spcPts val="1200"/>
              </a:spcBef>
              <a:buSzPct val="100000"/>
              <a:buFont typeface="Helvetica Neue"/>
              <a:buChar char="•"/>
              <a:defRPr sz="3600">
                <a:latin typeface="+mn-lt"/>
                <a:ea typeface="+mn-ea"/>
                <a:cs typeface="+mn-cs"/>
                <a:sym typeface="Helvetica Neue"/>
              </a:defRPr>
            </a:pPr>
            <a:r>
              <a:rPr b="1" dirty="0"/>
              <a:t>Justified (</a:t>
            </a:r>
            <a:r>
              <a:rPr b="1" i="1" dirty="0"/>
              <a:t>dikaioō</a:t>
            </a:r>
            <a:r>
              <a:rPr b="1" dirty="0"/>
              <a:t>):</a:t>
            </a:r>
            <a:r>
              <a:rPr dirty="0"/>
              <a:t> Rendered as "justified" or "declares righteous" (e.g., Romans 5:1, Romans 4:5), preserving the forensic</a:t>
            </a:r>
            <a:r>
              <a:rPr sz="4000" b="1" dirty="0"/>
              <a:t>, legal concept of a divine declaration rather than moral infusion. </a:t>
            </a:r>
          </a:p>
          <a:p>
            <a:pPr marL="457200" indent="-317500" algn="l" defTabSz="457200">
              <a:spcBef>
                <a:spcPts val="1200"/>
              </a:spcBef>
              <a:buSzPct val="100000"/>
              <a:buFont typeface="Helvetica Neue"/>
              <a:buChar char="•"/>
              <a:defRPr sz="3600">
                <a:latin typeface="+mn-lt"/>
                <a:ea typeface="+mn-ea"/>
                <a:cs typeface="+mn-cs"/>
                <a:sym typeface="Helvetica Neue"/>
              </a:defRPr>
            </a:pPr>
            <a:endParaRPr dirty="0"/>
          </a:p>
          <a:p>
            <a:pPr marL="457200" indent="-317500" algn="l" defTabSz="457200">
              <a:spcBef>
                <a:spcPts val="1200"/>
              </a:spcBef>
              <a:buSzPct val="100000"/>
              <a:buFont typeface="Helvetica Neue"/>
              <a:buChar char="•"/>
              <a:defRPr sz="3600">
                <a:latin typeface="+mn-lt"/>
                <a:ea typeface="+mn-ea"/>
                <a:cs typeface="+mn-cs"/>
                <a:sym typeface="Helvetica Neue"/>
              </a:defRPr>
            </a:pPr>
            <a:r>
              <a:rPr b="1" dirty="0"/>
              <a:t>Righteous / Righteousness (</a:t>
            </a:r>
            <a:r>
              <a:rPr b="1" i="1" dirty="0"/>
              <a:t>dikaios</a:t>
            </a:r>
            <a:r>
              <a:rPr b="1" dirty="0"/>
              <a:t> / </a:t>
            </a:r>
            <a:r>
              <a:rPr b="1" i="1" dirty="0"/>
              <a:t>dikaiosunē</a:t>
            </a:r>
            <a:r>
              <a:rPr b="1" dirty="0"/>
              <a:t>):</a:t>
            </a:r>
            <a:r>
              <a:rPr dirty="0"/>
              <a:t> Rendered strictly as "righteous," "righteousness," or "just," maintaining direct word-family consistency between the Old Testament Hebrew (</a:t>
            </a:r>
            <a:r>
              <a:rPr i="1" dirty="0"/>
              <a:t>tsaddiq</a:t>
            </a:r>
            <a:r>
              <a:rPr dirty="0"/>
              <a:t>) and New Testament Greek roots. </a:t>
            </a:r>
          </a:p>
          <a:p>
            <a:pPr marL="457200" indent="-317500" algn="l" defTabSz="457200">
              <a:spcBef>
                <a:spcPts val="1200"/>
              </a:spcBef>
              <a:buSzPct val="100000"/>
              <a:buFont typeface="Helvetica Neue"/>
              <a:buChar char="•"/>
              <a:defRPr sz="3600">
                <a:latin typeface="+mn-lt"/>
                <a:ea typeface="+mn-ea"/>
                <a:cs typeface="+mn-cs"/>
                <a:sym typeface="Helvetica Neue"/>
              </a:defRPr>
            </a:pPr>
            <a:endParaRPr dirty="0"/>
          </a:p>
          <a:p>
            <a:pPr marL="457200" indent="-317500" algn="l" defTabSz="457200">
              <a:spcBef>
                <a:spcPts val="1200"/>
              </a:spcBef>
              <a:buSzPct val="100000"/>
              <a:buFont typeface="Helvetica Neue"/>
              <a:buChar char="•"/>
              <a:defRPr sz="3600">
                <a:latin typeface="+mn-lt"/>
                <a:ea typeface="+mn-ea"/>
                <a:cs typeface="+mn-cs"/>
                <a:sym typeface="Helvetica Neue"/>
              </a:defRPr>
            </a:pPr>
            <a:r>
              <a:rPr b="1" dirty="0"/>
              <a:t>Commitment to Consistency:</a:t>
            </a:r>
            <a:r>
              <a:rPr dirty="0"/>
              <a:t> As part of its literal translation philosophy, the LSB aims to use the same English equivalents for Greek and Hebrew word families as uniformly as possible across both testaments.</a:t>
            </a:r>
          </a:p>
        </p:txBody>
      </p:sp>
      <p:sp>
        <p:nvSpPr>
          <p:cNvPr id="208" name="Line"/>
          <p:cNvSpPr/>
          <p:nvPr/>
        </p:nvSpPr>
        <p:spPr>
          <a:xfrm flipV="1">
            <a:off x="3886199" y="1766292"/>
            <a:ext cx="10836971" cy="1891309"/>
          </a:xfrm>
          <a:prstGeom prst="line">
            <a:avLst/>
          </a:prstGeom>
          <a:ln w="127000">
            <a:solidFill>
              <a:srgbClr val="000000"/>
            </a:solidFill>
            <a:miter lim="400000"/>
            <a:tailEnd type="triangle"/>
          </a:ln>
        </p:spPr>
        <p:txBody>
          <a:bodyPr lIns="50800" tIns="50800" rIns="50800" bIns="50800" anchor="ctr"/>
          <a:lstStyle/>
          <a:p>
            <a:pPr>
              <a:defRPr sz="2400">
                <a:solidFill>
                  <a:srgbClr val="5E5E5E"/>
                </a:solidFill>
                <a:latin typeface="+mn-lt"/>
                <a:ea typeface="+mn-ea"/>
                <a:cs typeface="+mn-cs"/>
                <a:sym typeface="Helvetica Neue"/>
              </a:defRPr>
            </a:pPr>
            <a:endParaRPr/>
          </a:p>
        </p:txBody>
      </p:sp>
      <p:sp>
        <p:nvSpPr>
          <p:cNvPr id="209" name="Rectangle"/>
          <p:cNvSpPr/>
          <p:nvPr/>
        </p:nvSpPr>
        <p:spPr>
          <a:xfrm>
            <a:off x="6398815" y="6370320"/>
            <a:ext cx="15663461" cy="570310"/>
          </a:xfrm>
          <a:prstGeom prst="rect">
            <a:avLst/>
          </a:prstGeom>
          <a:ln w="63500">
            <a:solidFill>
              <a:srgbClr val="FE0018"/>
            </a:solidFill>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10" name="“Legal concept of a divine declaration rather than moral infusion.”"/>
          <p:cNvSpPr txBox="1"/>
          <p:nvPr/>
        </p:nvSpPr>
        <p:spPr>
          <a:xfrm>
            <a:off x="1864525" y="11728449"/>
            <a:ext cx="20197751" cy="914401"/>
          </a:xfrm>
          <a:prstGeom prst="rect">
            <a:avLst/>
          </a:prstGeom>
          <a:solidFill>
            <a:schemeClr val="bg1"/>
          </a:solidFill>
          <a:ln w="63500">
            <a:solidFill>
              <a:srgbClr val="FE0018"/>
            </a:solidFill>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p>
            <a:r>
              <a:t>“Legal concept of a divine declaration rather than moral infusion.”</a:t>
            </a:r>
          </a:p>
        </p:txBody>
      </p:sp>
    </p:spTree>
  </p:cSld>
  <p:clrMapOvr>
    <a:masterClrMapping/>
  </p:clrMapOvr>
  <mc:AlternateContent xmlns:mc="http://schemas.openxmlformats.org/markup-compatibility/2006" xmlns:p14="http://schemas.microsoft.com/office/powerpoint/2010/main">
    <mc:Choice Requires="p14">
      <p:transition spd="slow">
        <p14:ripple/>
      </p:transition>
    </mc:Choice>
    <mc:Fallback xmlns="" xmlns:m="http://schemas.openxmlformats.org/officeDocument/2006/math" xmlns:a14="http://schemas.microsoft.com/office/drawing/2010/main">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1" nodeType="afterEffect">
                                  <p:stCondLst>
                                    <p:cond delay="2000"/>
                                  </p:stCondLst>
                                  <p:iterate>
                                    <p:tmAbs val="0"/>
                                  </p:iterate>
                                  <p:childTnLst>
                                    <p:set>
                                      <p:cBhvr>
                                        <p:cTn id="6" fill="hold"/>
                                        <p:tgtEl>
                                          <p:spTgt spid="209"/>
                                        </p:tgtEl>
                                        <p:attrNameLst>
                                          <p:attrName>style.visibility</p:attrName>
                                        </p:attrNameLst>
                                      </p:cBhvr>
                                      <p:to>
                                        <p:strVal val="visible"/>
                                      </p:to>
                                    </p:set>
                                    <p:animEffect transition="in" filter="wipe(left)">
                                      <p:cBhvr>
                                        <p:cTn id="7" dur="2000"/>
                                        <p:tgtEl>
                                          <p:spTgt spid="209"/>
                                        </p:tgtEl>
                                      </p:cBhvr>
                                    </p:animEffect>
                                  </p:childTnLst>
                                </p:cTn>
                              </p:par>
                            </p:childTnLst>
                          </p:cTn>
                        </p:par>
                        <p:par>
                          <p:cTn id="8" fill="hold">
                            <p:stCondLst>
                              <p:cond delay="4000"/>
                            </p:stCondLst>
                            <p:childTnLst>
                              <p:par>
                                <p:cTn id="9" presetID="22" presetClass="entr" presetSubtype="8" fill="hold" grpId="2" nodeType="afterEffect">
                                  <p:stCondLst>
                                    <p:cond delay="1000"/>
                                  </p:stCondLst>
                                  <p:iterate>
                                    <p:tmAbs val="0"/>
                                  </p:iterate>
                                  <p:childTnLst>
                                    <p:set>
                                      <p:cBhvr>
                                        <p:cTn id="10" fill="hold"/>
                                        <p:tgtEl>
                                          <p:spTgt spid="210"/>
                                        </p:tgtEl>
                                        <p:attrNameLst>
                                          <p:attrName>style.visibility</p:attrName>
                                        </p:attrNameLst>
                                      </p:cBhvr>
                                      <p:to>
                                        <p:strVal val="visible"/>
                                      </p:to>
                                    </p:set>
                                    <p:animEffect transition="in" filter="wipe(left)">
                                      <p:cBhvr>
                                        <p:cTn id="11" dur="2000"/>
                                        <p:tgtEl>
                                          <p:spTgt spid="2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9" grpId="1" animBg="1" advAuto="0"/>
      <p:bldP spid="210" grpId="2" animBg="1" advAuto="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2" name="12787.PNG" descr="12787.PNG"/>
          <p:cNvPicPr>
            <a:picLocks/>
          </p:cNvPicPr>
          <p:nvPr/>
        </p:nvPicPr>
        <p:blipFill>
          <a:blip r:embed="rId2"/>
          <a:stretch>
            <a:fillRect/>
          </a:stretch>
        </p:blipFill>
        <p:spPr>
          <a:xfrm>
            <a:off x="-19447" y="34595"/>
            <a:ext cx="24422894" cy="13795824"/>
          </a:xfrm>
          <a:prstGeom prst="rect">
            <a:avLst/>
          </a:prstGeom>
          <a:ln w="12700">
            <a:miter lim="400000"/>
          </a:ln>
        </p:spPr>
      </p:pic>
      <p:sp>
        <p:nvSpPr>
          <p:cNvPr id="213" name="Forgiveness Through The Blood Of Christ.…"/>
          <p:cNvSpPr txBox="1"/>
          <p:nvPr/>
        </p:nvSpPr>
        <p:spPr>
          <a:xfrm>
            <a:off x="278275" y="1660277"/>
            <a:ext cx="7780603" cy="3334246"/>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a:defRPr>
                <a:solidFill>
                  <a:srgbClr val="FFFA00"/>
                </a:solidFill>
              </a:defRPr>
            </a:pPr>
            <a:r>
              <a:rPr>
                <a:solidFill>
                  <a:schemeClr val="bg1"/>
                </a:solidFill>
              </a:rPr>
              <a:t>Forgiveness Through The Blood Of Christ.</a:t>
            </a:r>
          </a:p>
          <a:p>
            <a:pPr>
              <a:defRPr>
                <a:solidFill>
                  <a:srgbClr val="FFFA00"/>
                </a:solidFill>
              </a:defRPr>
            </a:pPr>
            <a:r>
              <a:rPr dirty="0">
                <a:solidFill>
                  <a:schemeClr val="bg1"/>
                </a:solidFill>
              </a:rPr>
              <a:t>Walking In The Light - </a:t>
            </a:r>
          </a:p>
          <a:p>
            <a:pPr>
              <a:defRPr>
                <a:solidFill>
                  <a:srgbClr val="FFFA00"/>
                </a:solidFill>
              </a:defRPr>
            </a:pPr>
            <a:r>
              <a:rPr dirty="0">
                <a:solidFill>
                  <a:schemeClr val="bg1"/>
                </a:solidFill>
              </a:rPr>
              <a:t>Confession When </a:t>
            </a:r>
          </a:p>
          <a:p>
            <a:pPr>
              <a:defRPr>
                <a:solidFill>
                  <a:srgbClr val="FFFA00"/>
                </a:solidFill>
              </a:defRPr>
            </a:pPr>
            <a:r>
              <a:rPr dirty="0">
                <a:solidFill>
                  <a:schemeClr val="bg1"/>
                </a:solidFill>
              </a:rPr>
              <a:t>We Fail.</a:t>
            </a:r>
          </a:p>
        </p:txBody>
      </p:sp>
      <p:sp>
        <p:nvSpPr>
          <p:cNvPr id="214" name="“By His Blood”…"/>
          <p:cNvSpPr txBox="1"/>
          <p:nvPr/>
        </p:nvSpPr>
        <p:spPr>
          <a:xfrm>
            <a:off x="1079059" y="5856816"/>
            <a:ext cx="4867297" cy="1663701"/>
          </a:xfrm>
          <a:prstGeom prst="rect">
            <a:avLst/>
          </a:prstGeom>
          <a:solidFill>
            <a:srgbClr val="FF0010"/>
          </a:solidFill>
          <a:ln w="63500">
            <a:solidFill>
              <a:srgbClr val="B2FF00"/>
            </a:solidFill>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a:defRPr>
                <a:solidFill>
                  <a:srgbClr val="FFFFFF"/>
                </a:solidFill>
              </a:defRPr>
            </a:pPr>
            <a:r>
              <a:t>“By His Blood”</a:t>
            </a:r>
          </a:p>
          <a:p>
            <a:pPr>
              <a:defRPr>
                <a:solidFill>
                  <a:srgbClr val="FFFFFF"/>
                </a:solidFill>
              </a:defRPr>
            </a:pPr>
            <a:r>
              <a:t>Revelation 1:5</a:t>
            </a:r>
          </a:p>
        </p:txBody>
      </p:sp>
      <p:sp>
        <p:nvSpPr>
          <p:cNvPr id="215" name="Declared Righteous"/>
          <p:cNvSpPr txBox="1"/>
          <p:nvPr/>
        </p:nvSpPr>
        <p:spPr>
          <a:xfrm>
            <a:off x="436742" y="129116"/>
            <a:ext cx="7870069" cy="11303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5700">
                <a:solidFill>
                  <a:srgbClr val="FFFFFF"/>
                </a:solidFill>
              </a:defRPr>
            </a:lvl1pPr>
          </a:lstStyle>
          <a:p>
            <a:r>
              <a:t>Declared Righteous</a:t>
            </a:r>
          </a:p>
        </p:txBody>
      </p:sp>
    </p:spTree>
  </p:cSld>
  <p:clrMapOvr>
    <a:masterClrMapping/>
  </p:clrMapOvr>
  <mc:AlternateContent xmlns:mc="http://schemas.openxmlformats.org/markup-compatibility/2006" xmlns:p14="http://schemas.microsoft.com/office/powerpoint/2010/main">
    <mc:Choice Requires="p14">
      <p:transition spd="slow">
        <p14:ripple/>
      </p:transition>
    </mc:Choice>
    <mc:Fallback xmlns="" xmlns:m="http://schemas.openxmlformats.org/officeDocument/2006/math" xmlns:a14="http://schemas.microsoft.com/office/drawing/2010/main">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1" fill="hold" grpId="1" nodeType="clickEffect">
                                  <p:stCondLst>
                                    <p:cond delay="0"/>
                                  </p:stCondLst>
                                  <p:iterate>
                                    <p:tmAbs val="0"/>
                                  </p:iterate>
                                  <p:childTnLst>
                                    <p:set>
                                      <p:cBhvr>
                                        <p:cTn id="6" fill="hold"/>
                                        <p:tgtEl>
                                          <p:spTgt spid="214"/>
                                        </p:tgtEl>
                                        <p:attrNameLst>
                                          <p:attrName>style.visibility</p:attrName>
                                        </p:attrNameLst>
                                      </p:cBhvr>
                                      <p:to>
                                        <p:strVal val="visible"/>
                                      </p:to>
                                    </p:set>
                                    <p:anim calcmode="lin" valueType="num">
                                      <p:cBhvr>
                                        <p:cTn id="7" dur="1500" fill="hold"/>
                                        <p:tgtEl>
                                          <p:spTgt spid="214"/>
                                        </p:tgtEl>
                                        <p:attrNameLst>
                                          <p:attrName>ppt_x</p:attrName>
                                        </p:attrNameLst>
                                      </p:cBhvr>
                                      <p:tavLst>
                                        <p:tav tm="0">
                                          <p:val>
                                            <p:strVal val="#ppt_x"/>
                                          </p:val>
                                        </p:tav>
                                        <p:tav tm="100000">
                                          <p:val>
                                            <p:strVal val="#ppt_x"/>
                                          </p:val>
                                        </p:tav>
                                      </p:tavLst>
                                    </p:anim>
                                    <p:anim calcmode="lin" valueType="num">
                                      <p:cBhvr>
                                        <p:cTn id="8" dur="1500" fill="hold"/>
                                        <p:tgtEl>
                                          <p:spTgt spid="21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4" grpId="1" animBg="1" advAuto="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18" name="(3) Blessed Us…"/>
          <p:cNvSpPr txBox="1"/>
          <p:nvPr/>
        </p:nvSpPr>
        <p:spPr>
          <a:xfrm>
            <a:off x="574040" y="3768500"/>
            <a:ext cx="20792440" cy="9345122"/>
          </a:xfrm>
          <a:prstGeom prst="rect">
            <a:avLst/>
          </a:prstGeom>
          <a:ln w="12700">
            <a:miter lim="400000"/>
          </a:ln>
          <a:extLst>
            <a:ext uri="{C572A759-6A51-4108-AA02-DFA0A04FC94B}">
              <ma14:wrappingTextBoxFlag xmlns:ma14="http://schemas.microsoft.com/office/mac/drawingml/2011/main" xmlns="" val="1"/>
            </a:ext>
          </a:extLst>
        </p:spPr>
        <p:txBody>
          <a:bodyPr wrap="square" lIns="50800" tIns="50800" rIns="50800" bIns="50800">
            <a:spAutoFit/>
          </a:bodyPr>
          <a:lstStyle/>
          <a:p>
            <a:pPr lvl="1" algn="l">
              <a:lnSpc>
                <a:spcPct val="130000"/>
              </a:lnSpc>
              <a:defRPr>
                <a:solidFill>
                  <a:srgbClr val="FFFFFF"/>
                </a:solidFill>
              </a:defRPr>
            </a:pPr>
            <a:r>
              <a:rPr dirty="0"/>
              <a:t>(3) Blessed Us</a:t>
            </a:r>
          </a:p>
          <a:p>
            <a:pPr lvl="1" algn="l">
              <a:lnSpc>
                <a:spcPct val="130000"/>
              </a:lnSpc>
              <a:defRPr>
                <a:solidFill>
                  <a:srgbClr val="FFFFFF"/>
                </a:solidFill>
              </a:defRPr>
            </a:pPr>
            <a:r>
              <a:rPr dirty="0"/>
              <a:t>(4) He Chose - Being Holy and Blameless</a:t>
            </a:r>
          </a:p>
          <a:p>
            <a:pPr lvl="1" algn="l">
              <a:lnSpc>
                <a:spcPct val="130000"/>
              </a:lnSpc>
              <a:defRPr>
                <a:solidFill>
                  <a:srgbClr val="FFFFFF"/>
                </a:solidFill>
              </a:defRPr>
            </a:pPr>
            <a:r>
              <a:rPr dirty="0"/>
              <a:t>(5) He Predestined</a:t>
            </a:r>
          </a:p>
          <a:p>
            <a:pPr lvl="1" algn="l">
              <a:lnSpc>
                <a:spcPct val="130000"/>
              </a:lnSpc>
              <a:defRPr>
                <a:solidFill>
                  <a:srgbClr val="FFFFFF"/>
                </a:solidFill>
              </a:defRPr>
            </a:pPr>
            <a:r>
              <a:rPr dirty="0"/>
              <a:t>(6) He freely bestowed</a:t>
            </a:r>
          </a:p>
          <a:p>
            <a:pPr lvl="1" algn="l">
              <a:lnSpc>
                <a:spcPct val="130000"/>
              </a:lnSpc>
              <a:defRPr>
                <a:solidFill>
                  <a:srgbClr val="FFFFFF"/>
                </a:solidFill>
              </a:defRPr>
            </a:pPr>
            <a:r>
              <a:rPr dirty="0"/>
              <a:t>(8) He lavished</a:t>
            </a:r>
          </a:p>
          <a:p>
            <a:pPr lvl="1" algn="l">
              <a:lnSpc>
                <a:spcPct val="130000"/>
              </a:lnSpc>
              <a:defRPr>
                <a:solidFill>
                  <a:srgbClr val="FFFFFF"/>
                </a:solidFill>
              </a:defRPr>
            </a:pPr>
            <a:r>
              <a:rPr dirty="0"/>
              <a:t>(9) He made known</a:t>
            </a:r>
          </a:p>
          <a:p>
            <a:pPr lvl="1" algn="l">
              <a:lnSpc>
                <a:spcPct val="130000"/>
              </a:lnSpc>
              <a:defRPr>
                <a:solidFill>
                  <a:srgbClr val="FFFFFF"/>
                </a:solidFill>
              </a:defRPr>
            </a:pPr>
            <a:r>
              <a:rPr dirty="0"/>
              <a:t>(10) Summing up </a:t>
            </a:r>
            <a:r>
              <a:rPr sz="2400" dirty="0"/>
              <a:t>(NASV)</a:t>
            </a:r>
            <a:r>
              <a:rPr dirty="0"/>
              <a:t> To Unite All Things </a:t>
            </a:r>
            <a:r>
              <a:rPr sz="2400" dirty="0"/>
              <a:t>(ESV)</a:t>
            </a:r>
          </a:p>
          <a:p>
            <a:pPr lvl="1" algn="l">
              <a:lnSpc>
                <a:spcPct val="130000"/>
              </a:lnSpc>
              <a:defRPr>
                <a:solidFill>
                  <a:srgbClr val="FFFFFF"/>
                </a:solidFill>
              </a:defRPr>
            </a:pPr>
            <a:r>
              <a:rPr dirty="0"/>
              <a:t>(11) We Have Obtained - having been predestined - He who works -</a:t>
            </a:r>
          </a:p>
          <a:p>
            <a:pPr lvl="1" algn="l">
              <a:lnSpc>
                <a:spcPct val="130000"/>
              </a:lnSpc>
              <a:defRPr>
                <a:solidFill>
                  <a:srgbClr val="FFFFFF"/>
                </a:solidFill>
              </a:defRPr>
            </a:pPr>
            <a:r>
              <a:rPr dirty="0"/>
              <a:t>(12) Were (Jews) - First To Hope</a:t>
            </a:r>
          </a:p>
          <a:p>
            <a:pPr lvl="1" algn="l">
              <a:lnSpc>
                <a:spcPct val="130000"/>
              </a:lnSpc>
              <a:defRPr>
                <a:solidFill>
                  <a:srgbClr val="FFFFFF"/>
                </a:solidFill>
              </a:defRPr>
            </a:pPr>
            <a:r>
              <a:rPr dirty="0"/>
              <a:t>(13) </a:t>
            </a:r>
            <a:r>
              <a:rPr dirty="0">
                <a:solidFill>
                  <a:srgbClr val="09FF03"/>
                </a:solidFill>
              </a:rPr>
              <a:t>After listening (heard) - Believed</a:t>
            </a:r>
            <a:r>
              <a:rPr dirty="0"/>
              <a:t> - were Sealed In Him</a:t>
            </a:r>
          </a:p>
          <a:p>
            <a:pPr lvl="1" algn="l">
              <a:lnSpc>
                <a:spcPct val="130000"/>
              </a:lnSpc>
              <a:defRPr>
                <a:solidFill>
                  <a:srgbClr val="FFFFFF"/>
                </a:solidFill>
              </a:defRPr>
            </a:pPr>
            <a:r>
              <a:rPr dirty="0"/>
              <a:t>(14) Is given as a pledge</a:t>
            </a:r>
          </a:p>
        </p:txBody>
      </p:sp>
      <p:sp>
        <p:nvSpPr>
          <p:cNvPr id="217" name="Ephesians 1:3-14"/>
          <p:cNvSpPr txBox="1"/>
          <p:nvPr/>
        </p:nvSpPr>
        <p:spPr>
          <a:xfrm>
            <a:off x="14267621" y="6336030"/>
            <a:ext cx="5814092" cy="841256"/>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spAutoFit/>
          </a:bodyPr>
          <a:lstStyle>
            <a:lvl1pPr algn="l">
              <a:defRPr sz="4800">
                <a:solidFill>
                  <a:srgbClr val="FFF400"/>
                </a:solidFill>
              </a:defRPr>
            </a:lvl1pPr>
          </a:lstStyle>
          <a:p>
            <a:r>
              <a:rPr dirty="0">
                <a:solidFill>
                  <a:schemeClr val="bg1"/>
                </a:solidFill>
              </a:rPr>
              <a:t>Ephesians 1:3-14</a:t>
            </a:r>
          </a:p>
        </p:txBody>
      </p:sp>
      <p:sp>
        <p:nvSpPr>
          <p:cNvPr id="219" name="Praise To God For What He Has Done For Us In Christ.  (Note Vs. 3, 14)"/>
          <p:cNvSpPr txBox="1"/>
          <p:nvPr/>
        </p:nvSpPr>
        <p:spPr>
          <a:xfrm>
            <a:off x="1632696" y="1743225"/>
            <a:ext cx="19977624" cy="748923"/>
          </a:xfrm>
          <a:prstGeom prst="rect">
            <a:avLst/>
          </a:prstGeom>
          <a:ln w="12700">
            <a:miter lim="400000"/>
          </a:ln>
          <a:extLst>
            <a:ext uri="{C572A759-6A51-4108-AA02-DFA0A04FC94B}">
              <ma14:wrappingTextBoxFlag xmlns:ma14="http://schemas.microsoft.com/office/mac/drawingml/2011/main" xmlns="" val="1"/>
            </a:ext>
          </a:extLst>
        </p:spPr>
        <p:txBody>
          <a:bodyPr wrap="square" lIns="50800" tIns="50800" rIns="50800" bIns="50800">
            <a:spAutoFit/>
          </a:bodyPr>
          <a:lstStyle/>
          <a:p>
            <a:pPr>
              <a:defRPr>
                <a:solidFill>
                  <a:srgbClr val="FFF400"/>
                </a:solidFill>
              </a:defRPr>
            </a:pPr>
            <a:r>
              <a:rPr>
                <a:solidFill>
                  <a:schemeClr val="bg1"/>
                </a:solidFill>
              </a:rPr>
              <a:t>For </a:t>
            </a:r>
            <a:r>
              <a:rPr dirty="0">
                <a:solidFill>
                  <a:schemeClr val="bg1"/>
                </a:solidFill>
              </a:rPr>
              <a:t>What He Has Done For Us In Christ.  (Note Vs. 3, 14)</a:t>
            </a:r>
          </a:p>
        </p:txBody>
      </p:sp>
      <p:sp>
        <p:nvSpPr>
          <p:cNvPr id="220" name="Here Are The Verbs…"/>
          <p:cNvSpPr txBox="1"/>
          <p:nvPr/>
        </p:nvSpPr>
        <p:spPr>
          <a:xfrm>
            <a:off x="8811874" y="2917599"/>
            <a:ext cx="6371594" cy="8509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spAutoFit/>
          </a:bodyPr>
          <a:lstStyle>
            <a:lvl1pPr algn="l">
              <a:defRPr>
                <a:solidFill>
                  <a:srgbClr val="02FF0A"/>
                </a:solidFill>
              </a:defRPr>
            </a:lvl1pPr>
          </a:lstStyle>
          <a:p>
            <a:r>
              <a:t>Here Are The Verbs…</a:t>
            </a:r>
          </a:p>
        </p:txBody>
      </p:sp>
      <p:sp>
        <p:nvSpPr>
          <p:cNvPr id="6" name="Ephesians 1:3-14"/>
          <p:cNvSpPr txBox="1"/>
          <p:nvPr/>
        </p:nvSpPr>
        <p:spPr>
          <a:xfrm>
            <a:off x="7078685" y="466873"/>
            <a:ext cx="8104783" cy="1210588"/>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spAutoFit/>
          </a:bodyPr>
          <a:lstStyle>
            <a:lvl1pPr algn="l">
              <a:defRPr sz="4800">
                <a:solidFill>
                  <a:srgbClr val="FFF400"/>
                </a:solidFill>
              </a:defRPr>
            </a:lvl1pPr>
          </a:lstStyle>
          <a:p>
            <a:r>
              <a:rPr lang="en-US" sz="7200" dirty="0">
                <a:solidFill>
                  <a:schemeClr val="bg1"/>
                </a:solidFill>
              </a:rPr>
              <a:t>Praise To God</a:t>
            </a:r>
            <a:r>
              <a:rPr lang="mr-IN" sz="7200" dirty="0">
                <a:solidFill>
                  <a:schemeClr val="bg1"/>
                </a:solidFill>
              </a:rPr>
              <a:t>…</a:t>
            </a:r>
            <a:endParaRPr sz="7200"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slow">
        <p14:ripple/>
      </p:transition>
    </mc:Choice>
    <mc:Fallback xmlns="" xmlns:m="http://schemas.openxmlformats.org/officeDocument/2006/math" xmlns:a14="http://schemas.microsoft.com/office/drawing/2010/main">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2" name="Image" descr="Image"/>
          <p:cNvPicPr>
            <a:picLocks noChangeAspect="1"/>
          </p:cNvPicPr>
          <p:nvPr/>
        </p:nvPicPr>
        <p:blipFill>
          <a:blip r:embed="rId2"/>
          <a:stretch>
            <a:fillRect/>
          </a:stretch>
        </p:blipFill>
        <p:spPr>
          <a:xfrm>
            <a:off x="13625413" y="-90587"/>
            <a:ext cx="11622187" cy="11622187"/>
          </a:xfrm>
          <a:prstGeom prst="rect">
            <a:avLst/>
          </a:prstGeom>
          <a:ln w="12700">
            <a:miter lim="400000"/>
          </a:ln>
        </p:spPr>
      </p:pic>
      <p:sp>
        <p:nvSpPr>
          <p:cNvPr id="223" name="Impute?"/>
          <p:cNvSpPr txBox="1"/>
          <p:nvPr/>
        </p:nvSpPr>
        <p:spPr>
          <a:xfrm>
            <a:off x="656072" y="1416548"/>
            <a:ext cx="4834657" cy="1379865"/>
          </a:xfrm>
          <a:prstGeom prst="rect">
            <a:avLst/>
          </a:prstGeom>
          <a:ln w="12700">
            <a:miter lim="400000"/>
          </a:ln>
          <a:effectLst>
            <a:outerShdw blurRad="419100" dist="149981" dir="5400000" rotWithShape="0">
              <a:srgbClr val="000000">
                <a:alpha val="75715"/>
              </a:srgbClr>
            </a:outerShdw>
          </a:effectLst>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8300">
                <a:solidFill>
                  <a:srgbClr val="FF0020"/>
                </a:solidFill>
              </a:defRPr>
            </a:lvl1pPr>
          </a:lstStyle>
          <a:p>
            <a:r>
              <a:rPr>
                <a:solidFill>
                  <a:schemeClr val="tx1"/>
                </a:solidFill>
              </a:rPr>
              <a:t>Impute?</a:t>
            </a:r>
          </a:p>
        </p:txBody>
      </p:sp>
      <p:sp>
        <p:nvSpPr>
          <p:cNvPr id="224" name="Romans 3:19-4:8"/>
          <p:cNvSpPr txBox="1"/>
          <p:nvPr/>
        </p:nvSpPr>
        <p:spPr>
          <a:xfrm>
            <a:off x="-2208015" y="11874499"/>
            <a:ext cx="22225894" cy="18542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a:defRPr sz="9800"/>
            </a:lvl1pPr>
          </a:lstStyle>
          <a:p>
            <a:r>
              <a:t>Romans 3:19-4:8</a:t>
            </a:r>
          </a:p>
        </p:txBody>
      </p:sp>
      <p:sp>
        <p:nvSpPr>
          <p:cNvPr id="225" name="(NASV - ASV) Reckoned…"/>
          <p:cNvSpPr txBox="1"/>
          <p:nvPr/>
        </p:nvSpPr>
        <p:spPr>
          <a:xfrm>
            <a:off x="5967412" y="625541"/>
            <a:ext cx="8785821" cy="3619501"/>
          </a:xfrm>
          <a:prstGeom prst="rect">
            <a:avLst/>
          </a:prstGeom>
          <a:noFill/>
          <a:ln w="63500">
            <a:solidFill>
              <a:srgbClr val="000000"/>
            </a:solidFill>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a:defRPr sz="4800"/>
            </a:pPr>
            <a:r>
              <a:t>(NASV - ASV) Reckoned</a:t>
            </a:r>
          </a:p>
          <a:p>
            <a:pPr>
              <a:defRPr sz="4800"/>
            </a:pPr>
            <a:r>
              <a:t>(LSB - ESV) Counted</a:t>
            </a:r>
          </a:p>
          <a:p>
            <a:pPr>
              <a:defRPr sz="4800"/>
            </a:pPr>
            <a:r>
              <a:t>(KJV - NKJV) Imputes</a:t>
            </a:r>
          </a:p>
          <a:p>
            <a:pPr>
              <a:defRPr sz="4800"/>
            </a:pPr>
            <a:r>
              <a:t>(NIV) Credit/Count</a:t>
            </a:r>
          </a:p>
        </p:txBody>
      </p:sp>
      <p:sp>
        <p:nvSpPr>
          <p:cNvPr id="226" name="(6) just as David also speaks of the blessing on the man to whom God credits righteousness apart from works. (7)  &quot;BLESSED ARE THOSE WHOSE LAWLESS DEEDS HAVE BEEN FORGIVEN, AND WHOSE SINS HAVE BEEN COVERED. (8) “BLESSED IS THE MAN WHOSE SIN THE LORD WILL NOT TAKE INTO ACCOUNT.&quot;…"/>
          <p:cNvSpPr txBox="1"/>
          <p:nvPr/>
        </p:nvSpPr>
        <p:spPr>
          <a:xfrm>
            <a:off x="686355" y="4857842"/>
            <a:ext cx="15238017" cy="6583046"/>
          </a:xfrm>
          <a:prstGeom prst="rect">
            <a:avLst/>
          </a:prstGeom>
          <a:ln w="101600">
            <a:solidFill>
              <a:srgbClr val="FD001F"/>
            </a:solidFill>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marL="25400" marR="482600" indent="-25400" algn="l" defTabSz="457200">
              <a:spcBef>
                <a:spcPts val="600"/>
              </a:spcBef>
              <a:defRPr sz="4400">
                <a:solidFill>
                  <a:srgbClr val="292F33"/>
                </a:solidFill>
              </a:defRPr>
            </a:pPr>
            <a:r>
              <a:rPr dirty="0"/>
              <a:t> (6) just as David also speaks of the blessing on the man to whom God </a:t>
            </a:r>
            <a:r>
              <a:rPr u="sng" dirty="0"/>
              <a:t>credits</a:t>
            </a:r>
            <a:r>
              <a:rPr dirty="0"/>
              <a:t> righteousness apart from works. (7)  "BLESSED ARE THOSE WHOSE </a:t>
            </a:r>
            <a:r>
              <a:rPr u="sng" dirty="0"/>
              <a:t>LAWLESS DEEDS HAVE BEEN FORGIVEN</a:t>
            </a:r>
            <a:r>
              <a:rPr dirty="0"/>
              <a:t>, AND </a:t>
            </a:r>
            <a:r>
              <a:rPr u="sng" dirty="0"/>
              <a:t>WHOSE SINS HAVE BEEN COVERED</a:t>
            </a:r>
            <a:r>
              <a:rPr dirty="0"/>
              <a:t>. (8) “BLESSED IS THE MAN </a:t>
            </a:r>
            <a:r>
              <a:rPr u="sng" dirty="0"/>
              <a:t>WHOSE SIN THE LORD WILL NOT TAKE INTO ACCOUNT</a:t>
            </a:r>
            <a:r>
              <a:rPr dirty="0"/>
              <a:t>."</a:t>
            </a:r>
          </a:p>
          <a:p>
            <a:pPr>
              <a:defRPr sz="4400"/>
            </a:pPr>
            <a:r>
              <a:rPr dirty="0"/>
              <a:t>Psalm 32:1-2; Romans 4:6-8</a:t>
            </a:r>
          </a:p>
        </p:txBody>
      </p:sp>
      <p:sp>
        <p:nvSpPr>
          <p:cNvPr id="227" name="Forgiveness…"/>
          <p:cNvSpPr txBox="1"/>
          <p:nvPr/>
        </p:nvSpPr>
        <p:spPr>
          <a:xfrm>
            <a:off x="15275779" y="10828968"/>
            <a:ext cx="8677055" cy="2657138"/>
          </a:xfrm>
          <a:prstGeom prst="rect">
            <a:avLst/>
          </a:prstGeom>
          <a:ln w="12700">
            <a:miter lim="400000"/>
          </a:ln>
          <a:effectLst>
            <a:outerShdw blurRad="419100" dist="149981" dir="5400000" rotWithShape="0">
              <a:srgbClr val="000000">
                <a:alpha val="75715"/>
              </a:srgbClr>
            </a:outerShdw>
          </a:effectLst>
          <a:extLst>
            <a:ext uri="{C572A759-6A51-4108-AA02-DFA0A04FC94B}">
              <ma14:wrappingTextBoxFlag xmlns:ma14="http://schemas.microsoft.com/office/mac/drawingml/2011/main" xmlns="" val="1"/>
            </a:ext>
          </a:extLst>
        </p:spPr>
        <p:txBody>
          <a:bodyPr wrap="none" lIns="50800" tIns="50800" rIns="50800" bIns="50800" anchor="ctr">
            <a:spAutoFit/>
          </a:bodyPr>
          <a:lstStyle/>
          <a:p>
            <a:pPr>
              <a:defRPr sz="8300">
                <a:solidFill>
                  <a:srgbClr val="FF0020"/>
                </a:solidFill>
              </a:defRPr>
            </a:pPr>
            <a:r>
              <a:rPr>
                <a:solidFill>
                  <a:schemeClr val="tx1"/>
                </a:solidFill>
              </a:rPr>
              <a:t>Forgiveness</a:t>
            </a:r>
          </a:p>
          <a:p>
            <a:pPr>
              <a:defRPr sz="8300">
                <a:solidFill>
                  <a:srgbClr val="FF0020"/>
                </a:solidFill>
              </a:defRPr>
            </a:pPr>
            <a:r>
              <a:rPr dirty="0">
                <a:solidFill>
                  <a:schemeClr val="tx1"/>
                </a:solidFill>
              </a:rPr>
              <a:t>Not Cloaking…</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1" nodeType="clickEffect">
                                  <p:stCondLst>
                                    <p:cond delay="0"/>
                                  </p:stCondLst>
                                  <p:iterate>
                                    <p:tmAbs val="0"/>
                                  </p:iterate>
                                  <p:childTnLst>
                                    <p:set>
                                      <p:cBhvr>
                                        <p:cTn id="6" fill="hold"/>
                                        <p:tgtEl>
                                          <p:spTgt spid="225"/>
                                        </p:tgtEl>
                                        <p:attrNameLst>
                                          <p:attrName>style.visibility</p:attrName>
                                        </p:attrNameLst>
                                      </p:cBhvr>
                                      <p:to>
                                        <p:strVal val="visible"/>
                                      </p:to>
                                    </p:set>
                                    <p:animEffect transition="in" filter="fade">
                                      <p:cBhvr>
                                        <p:cTn id="7" dur="1500"/>
                                        <p:tgtEl>
                                          <p:spTgt spid="22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fill="hold" grpId="2" nodeType="clickEffect">
                                  <p:stCondLst>
                                    <p:cond delay="0"/>
                                  </p:stCondLst>
                                  <p:iterate>
                                    <p:tmAbs val="0"/>
                                  </p:iterate>
                                  <p:childTnLst>
                                    <p:set>
                                      <p:cBhvr>
                                        <p:cTn id="11" fill="hold"/>
                                        <p:tgtEl>
                                          <p:spTgt spid="226"/>
                                        </p:tgtEl>
                                        <p:attrNameLst>
                                          <p:attrName>style.visibility</p:attrName>
                                        </p:attrNameLst>
                                      </p:cBhvr>
                                      <p:to>
                                        <p:strVal val="visible"/>
                                      </p:to>
                                    </p:set>
                                    <p:animEffect transition="in" filter="fade">
                                      <p:cBhvr>
                                        <p:cTn id="12" dur="1500"/>
                                        <p:tgtEl>
                                          <p:spTgt spid="22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fill="hold" grpId="3" nodeType="clickEffect">
                                  <p:stCondLst>
                                    <p:cond delay="0"/>
                                  </p:stCondLst>
                                  <p:iterate>
                                    <p:tmAbs val="0"/>
                                  </p:iterate>
                                  <p:childTnLst>
                                    <p:set>
                                      <p:cBhvr>
                                        <p:cTn id="16" fill="hold"/>
                                        <p:tgtEl>
                                          <p:spTgt spid="227"/>
                                        </p:tgtEl>
                                        <p:attrNameLst>
                                          <p:attrName>style.visibility</p:attrName>
                                        </p:attrNameLst>
                                      </p:cBhvr>
                                      <p:to>
                                        <p:strVal val="visible"/>
                                      </p:to>
                                    </p:set>
                                    <p:animEffect transition="in" filter="fade">
                                      <p:cBhvr>
                                        <p:cTn id="17" dur="1500"/>
                                        <p:tgtEl>
                                          <p:spTgt spid="2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 grpId="1" animBg="1" advAuto="0"/>
      <p:bldP spid="226" grpId="2" animBg="1" advAuto="0"/>
      <p:bldP spid="227" grpId="3" animBg="1" advAuto="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29" name="What Does It Mean To Be Righteous?…"/>
          <p:cNvSpPr txBox="1"/>
          <p:nvPr/>
        </p:nvSpPr>
        <p:spPr>
          <a:xfrm>
            <a:off x="1475829" y="9198855"/>
            <a:ext cx="20269134" cy="157992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a:defRPr sz="4800">
                <a:solidFill>
                  <a:srgbClr val="D5D5D5"/>
                </a:solidFill>
              </a:defRPr>
            </a:pPr>
            <a:r>
              <a:rPr>
                <a:solidFill>
                  <a:schemeClr val="bg1"/>
                </a:solidFill>
              </a:rPr>
              <a:t>What Does It Mean To Be Righteous?</a:t>
            </a:r>
          </a:p>
          <a:p>
            <a:pPr>
              <a:defRPr sz="4800">
                <a:solidFill>
                  <a:srgbClr val="D5D5D5"/>
                </a:solidFill>
              </a:defRPr>
            </a:pPr>
            <a:r>
              <a:rPr dirty="0">
                <a:solidFill>
                  <a:schemeClr val="bg1"/>
                </a:solidFill>
              </a:rPr>
              <a:t>Gen. 15:6</a:t>
            </a:r>
          </a:p>
        </p:txBody>
      </p:sp>
      <p:sp>
        <p:nvSpPr>
          <p:cNvPr id="230" name="“He made Him who knew no sin to be sin on our behalf, so that we might become the righteousness of God in Him.”…"/>
          <p:cNvSpPr txBox="1"/>
          <p:nvPr/>
        </p:nvSpPr>
        <p:spPr>
          <a:xfrm>
            <a:off x="3058219" y="421216"/>
            <a:ext cx="17104354" cy="35941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a:defRPr sz="5100">
                <a:solidFill>
                  <a:srgbClr val="FFFFFF"/>
                </a:solidFill>
              </a:defRPr>
            </a:pPr>
            <a:r>
              <a:t> “He made Him who knew no sin to be sin on our behalf, so that we might become the righteousness of God in Him.”</a:t>
            </a:r>
          </a:p>
          <a:p>
            <a:pPr>
              <a:defRPr>
                <a:solidFill>
                  <a:srgbClr val="D5D5D5"/>
                </a:solidFill>
              </a:defRPr>
            </a:pPr>
            <a:r>
              <a:t>2 Cor. 5:21</a:t>
            </a:r>
          </a:p>
        </p:txBody>
      </p:sp>
      <p:sp>
        <p:nvSpPr>
          <p:cNvPr id="231" name="“Then he believed in the LORD; and He reckoned it to him as righteousness.”"/>
          <p:cNvSpPr txBox="1"/>
          <p:nvPr/>
        </p:nvSpPr>
        <p:spPr>
          <a:xfrm>
            <a:off x="3140289" y="4735810"/>
            <a:ext cx="16940214" cy="379591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defTabSz="457200">
              <a:defRPr sz="8000">
                <a:solidFill>
                  <a:srgbClr val="FFFD00"/>
                </a:solidFill>
              </a:defRPr>
            </a:lvl1pPr>
          </a:lstStyle>
          <a:p>
            <a:r>
              <a:rPr>
                <a:solidFill>
                  <a:schemeClr val="bg1"/>
                </a:solidFill>
              </a:rPr>
              <a:t>“Then he believed in the LORD; and He reckoned it to him as righteousness.”</a:t>
            </a:r>
          </a:p>
        </p:txBody>
      </p:sp>
      <p:sp>
        <p:nvSpPr>
          <p:cNvPr id="232" name="Cf. Romans 4:1-5"/>
          <p:cNvSpPr txBox="1"/>
          <p:nvPr/>
        </p:nvSpPr>
        <p:spPr>
          <a:xfrm>
            <a:off x="6827837" y="11982350"/>
            <a:ext cx="9565119" cy="1333698"/>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defTabSz="457200">
              <a:defRPr sz="8000">
                <a:solidFill>
                  <a:srgbClr val="FF0619"/>
                </a:solidFill>
              </a:defRPr>
            </a:lvl1pPr>
          </a:lstStyle>
          <a:p>
            <a:r>
              <a:rPr>
                <a:solidFill>
                  <a:schemeClr val="bg1"/>
                </a:solidFill>
              </a:rPr>
              <a:t>Cf. Romans 4:1-5</a:t>
            </a:r>
          </a:p>
        </p:txBody>
      </p:sp>
    </p:spTree>
  </p:cSld>
  <p:clrMapOvr>
    <a:masterClrMapping/>
  </p:clrMapOvr>
  <mc:AlternateContent xmlns:mc="http://schemas.openxmlformats.org/markup-compatibility/2006" xmlns:p14="http://schemas.microsoft.com/office/powerpoint/2010/main">
    <mc:Choice Requires="p14">
      <p:transition spd="slow">
        <p14:ripple/>
      </p:transition>
    </mc:Choice>
    <mc:Fallback xmlns="" xmlns:m="http://schemas.openxmlformats.org/officeDocument/2006/math" xmlns:a14="http://schemas.microsoft.com/office/drawing/2010/main">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0" presetClass="entr" fill="hold" grpId="1" nodeType="afterEffect">
                                  <p:stCondLst>
                                    <p:cond delay="400"/>
                                  </p:stCondLst>
                                  <p:iterate>
                                    <p:tmAbs val="0"/>
                                  </p:iterate>
                                  <p:childTnLst>
                                    <p:set>
                                      <p:cBhvr>
                                        <p:cTn id="6" fill="hold"/>
                                        <p:tgtEl>
                                          <p:spTgt spid="229"/>
                                        </p:tgtEl>
                                        <p:attrNameLst>
                                          <p:attrName>style.visibility</p:attrName>
                                        </p:attrNameLst>
                                      </p:cBhvr>
                                      <p:to>
                                        <p:strVal val="visible"/>
                                      </p:to>
                                    </p:set>
                                    <p:animEffect transition="in" filter="fade">
                                      <p:cBhvr>
                                        <p:cTn id="7" dur="1500"/>
                                        <p:tgtEl>
                                          <p:spTgt spid="229"/>
                                        </p:tgtEl>
                                      </p:cBhvr>
                                    </p:animEffect>
                                  </p:childTnLst>
                                </p:cTn>
                              </p:par>
                            </p:childTnLst>
                          </p:cTn>
                        </p:par>
                        <p:par>
                          <p:cTn id="8" fill="hold">
                            <p:stCondLst>
                              <p:cond delay="1900"/>
                            </p:stCondLst>
                            <p:childTnLst>
                              <p:par>
                                <p:cTn id="9" presetID="10" presetClass="entr" fill="hold" grpId="2" nodeType="afterEffect">
                                  <p:stCondLst>
                                    <p:cond delay="400"/>
                                  </p:stCondLst>
                                  <p:iterate>
                                    <p:tmAbs val="0"/>
                                  </p:iterate>
                                  <p:childTnLst>
                                    <p:set>
                                      <p:cBhvr>
                                        <p:cTn id="10" fill="hold"/>
                                        <p:tgtEl>
                                          <p:spTgt spid="231"/>
                                        </p:tgtEl>
                                        <p:attrNameLst>
                                          <p:attrName>style.visibility</p:attrName>
                                        </p:attrNameLst>
                                      </p:cBhvr>
                                      <p:to>
                                        <p:strVal val="visible"/>
                                      </p:to>
                                    </p:set>
                                    <p:animEffect transition="in" filter="fade">
                                      <p:cBhvr>
                                        <p:cTn id="11" dur="1500"/>
                                        <p:tgtEl>
                                          <p:spTgt spid="231"/>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fill="hold" grpId="3" nodeType="clickEffect">
                                  <p:stCondLst>
                                    <p:cond delay="0"/>
                                  </p:stCondLst>
                                  <p:iterate>
                                    <p:tmAbs val="0"/>
                                  </p:iterate>
                                  <p:childTnLst>
                                    <p:set>
                                      <p:cBhvr>
                                        <p:cTn id="15" fill="hold"/>
                                        <p:tgtEl>
                                          <p:spTgt spid="232"/>
                                        </p:tgtEl>
                                        <p:attrNameLst>
                                          <p:attrName>style.visibility</p:attrName>
                                        </p:attrNameLst>
                                      </p:cBhvr>
                                      <p:to>
                                        <p:strVal val="visible"/>
                                      </p:to>
                                    </p:set>
                                    <p:animEffect transition="in" filter="fade">
                                      <p:cBhvr>
                                        <p:cTn id="16" dur="1500"/>
                                        <p:tgtEl>
                                          <p:spTgt spid="2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9" grpId="1" animBg="1" advAuto="0"/>
      <p:bldP spid="231" grpId="2" animBg="1" advAuto="0"/>
      <p:bldP spid="232" grpId="3" animBg="1" advAuto="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 name="Popular Wrong Concepts"/>
          <p:cNvSpPr txBox="1"/>
          <p:nvPr/>
        </p:nvSpPr>
        <p:spPr>
          <a:xfrm>
            <a:off x="5613895" y="11931649"/>
            <a:ext cx="13765809" cy="1536701"/>
          </a:xfrm>
          <a:prstGeom prst="rect">
            <a:avLst/>
          </a:prstGeom>
          <a:ln w="12700">
            <a:miter lim="400000"/>
          </a:ln>
          <a:effectLst>
            <a:outerShdw blurRad="241300" dist="172865" dir="5400000" rotWithShape="0">
              <a:srgbClr val="FA001C">
                <a:alpha val="50000"/>
              </a:srgbClr>
            </a:outerShdw>
          </a:effectLst>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8000">
                <a:solidFill>
                  <a:srgbClr val="5E5E5E"/>
                </a:solidFill>
              </a:defRPr>
            </a:lvl1pPr>
          </a:lstStyle>
          <a:p>
            <a:r>
              <a:t>Popular Wrong Concepts</a:t>
            </a:r>
          </a:p>
        </p:txBody>
      </p:sp>
      <p:pic>
        <p:nvPicPr>
          <p:cNvPr id="235" name="IMG_0404.JPG" descr="IMG_0404.JPG"/>
          <p:cNvPicPr>
            <a:picLocks noChangeAspect="1"/>
          </p:cNvPicPr>
          <p:nvPr/>
        </p:nvPicPr>
        <p:blipFill>
          <a:blip r:embed="rId2"/>
          <a:stretch>
            <a:fillRect/>
          </a:stretch>
        </p:blipFill>
        <p:spPr>
          <a:xfrm>
            <a:off x="1331019" y="443899"/>
            <a:ext cx="23856157" cy="11391316"/>
          </a:xfrm>
          <a:prstGeom prst="rect">
            <a:avLst/>
          </a:prstGeom>
          <a:ln w="12700">
            <a:miter lim="400000"/>
          </a:ln>
        </p:spPr>
      </p:pic>
      <p:pic>
        <p:nvPicPr>
          <p:cNvPr id="236" name="Image" descr="Image"/>
          <p:cNvPicPr>
            <a:picLocks noChangeAspect="1"/>
          </p:cNvPicPr>
          <p:nvPr/>
        </p:nvPicPr>
        <p:blipFill>
          <a:blip r:embed="rId3"/>
          <a:stretch>
            <a:fillRect/>
          </a:stretch>
        </p:blipFill>
        <p:spPr>
          <a:xfrm>
            <a:off x="364132" y="170755"/>
            <a:ext cx="2952106" cy="2952106"/>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ripple/>
      </p:transition>
    </mc:Choice>
    <mc:Fallback xmlns="" xmlns:m="http://schemas.openxmlformats.org/officeDocument/2006/math" xmlns:a14="http://schemas.microsoft.com/office/drawing/2010/main">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8" name="Imputation 3.png" descr="Imputation 3.png"/>
          <p:cNvPicPr>
            <a:picLocks noChangeAspect="1"/>
          </p:cNvPicPr>
          <p:nvPr/>
        </p:nvPicPr>
        <p:blipFill>
          <a:blip r:embed="rId2"/>
          <a:stretch>
            <a:fillRect/>
          </a:stretch>
        </p:blipFill>
        <p:spPr>
          <a:xfrm>
            <a:off x="-76060" y="195594"/>
            <a:ext cx="19294209" cy="12814812"/>
          </a:xfrm>
          <a:prstGeom prst="rect">
            <a:avLst/>
          </a:prstGeom>
          <a:ln w="12700">
            <a:miter lim="400000"/>
          </a:ln>
        </p:spPr>
      </p:pic>
      <p:pic>
        <p:nvPicPr>
          <p:cNvPr id="239" name="Image" descr="Image"/>
          <p:cNvPicPr>
            <a:picLocks noChangeAspect="1"/>
          </p:cNvPicPr>
          <p:nvPr/>
        </p:nvPicPr>
        <p:blipFill>
          <a:blip r:embed="rId3"/>
          <a:stretch>
            <a:fillRect/>
          </a:stretch>
        </p:blipFill>
        <p:spPr>
          <a:xfrm>
            <a:off x="18176577" y="50800"/>
            <a:ext cx="6101656" cy="6101656"/>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ripple/>
      </p:transition>
    </mc:Choice>
    <mc:Fallback xmlns="" xmlns:m="http://schemas.openxmlformats.org/officeDocument/2006/math" xmlns:a14="http://schemas.microsoft.com/office/drawing/2010/main">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1" name="Untitled.jpg" descr="Untitled.jpg"/>
          <p:cNvPicPr>
            <a:picLocks/>
          </p:cNvPicPr>
          <p:nvPr/>
        </p:nvPicPr>
        <p:blipFill>
          <a:blip r:embed="rId2"/>
          <a:stretch>
            <a:fillRect/>
          </a:stretch>
        </p:blipFill>
        <p:spPr>
          <a:xfrm>
            <a:off x="1609557" y="48018"/>
            <a:ext cx="21164886" cy="12349964"/>
          </a:xfrm>
          <a:prstGeom prst="rect">
            <a:avLst/>
          </a:prstGeom>
          <a:ln w="12700">
            <a:miter lim="400000"/>
          </a:ln>
        </p:spPr>
      </p:pic>
      <p:sp>
        <p:nvSpPr>
          <p:cNvPr id="242" name="Stretching…"/>
          <p:cNvSpPr txBox="1"/>
          <p:nvPr/>
        </p:nvSpPr>
        <p:spPr>
          <a:xfrm>
            <a:off x="7944525" y="3530600"/>
            <a:ext cx="8494949" cy="5384801"/>
          </a:xfrm>
          <a:prstGeom prst="rect">
            <a:avLst/>
          </a:prstGeom>
          <a:ln w="12700">
            <a:miter lim="400000"/>
          </a:ln>
          <a:effectLst>
            <a:outerShdw blurRad="127000" dir="5400000" rotWithShape="0">
              <a:srgbClr val="000000">
                <a:alpha val="75715"/>
              </a:srgbClr>
            </a:outerShdw>
          </a:effectLst>
          <a:extLst>
            <a:ext uri="{C572A759-6A51-4108-AA02-DFA0A04FC94B}">
              <ma14:wrappingTextBoxFlag xmlns:ma14="http://schemas.microsoft.com/office/mac/drawingml/2011/main" xmlns="" val="1"/>
            </a:ext>
          </a:extLst>
        </p:spPr>
        <p:txBody>
          <a:bodyPr wrap="none" lIns="50800" tIns="50800" rIns="50800" bIns="50800" anchor="ctr">
            <a:spAutoFit/>
          </a:bodyPr>
          <a:lstStyle/>
          <a:p>
            <a:pPr>
              <a:defRPr sz="7400">
                <a:solidFill>
                  <a:srgbClr val="FF0025"/>
                </a:solidFill>
              </a:defRPr>
            </a:pPr>
            <a:r>
              <a:t>Stretching</a:t>
            </a:r>
          </a:p>
          <a:p>
            <a:pPr>
              <a:defRPr sz="7400">
                <a:solidFill>
                  <a:srgbClr val="FF0025"/>
                </a:solidFill>
              </a:defRPr>
            </a:pPr>
            <a:r>
              <a:t>The Boundaries</a:t>
            </a:r>
          </a:p>
          <a:p>
            <a:pPr>
              <a:defRPr sz="7400">
                <a:solidFill>
                  <a:srgbClr val="FF0025"/>
                </a:solidFill>
              </a:defRPr>
            </a:pPr>
            <a:r>
              <a:t>Of What God</a:t>
            </a:r>
          </a:p>
          <a:p>
            <a:pPr>
              <a:defRPr sz="7400">
                <a:solidFill>
                  <a:srgbClr val="FF0025"/>
                </a:solidFill>
              </a:defRPr>
            </a:pPr>
            <a:r>
              <a:t>Has Spoken?</a:t>
            </a:r>
          </a:p>
        </p:txBody>
      </p:sp>
      <p:sp>
        <p:nvSpPr>
          <p:cNvPr id="243" name="The Purpose Of Some…."/>
          <p:cNvSpPr txBox="1"/>
          <p:nvPr/>
        </p:nvSpPr>
        <p:spPr>
          <a:xfrm>
            <a:off x="3759100" y="12115799"/>
            <a:ext cx="16256200" cy="18288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9600"/>
            </a:lvl1pPr>
          </a:lstStyle>
          <a:p>
            <a:r>
              <a:t>The Purpose Of Some….</a:t>
            </a:r>
          </a:p>
        </p:txBody>
      </p:sp>
    </p:spTree>
  </p:cSld>
  <p:clrMapOvr>
    <a:masterClrMapping/>
  </p:clrMapOvr>
  <mc:AlternateContent xmlns:mc="http://schemas.openxmlformats.org/markup-compatibility/2006" xmlns:p14="http://schemas.microsoft.com/office/powerpoint/2010/main">
    <mc:Choice Requires="p14">
      <p:transition spd="slow">
        <p14:ripple/>
      </p:transition>
    </mc:Choice>
    <mc:Fallback xmlns="" xmlns:m="http://schemas.openxmlformats.org/officeDocument/2006/math" xmlns:a14="http://schemas.microsoft.com/office/drawing/2010/main">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 name="Titus 2:11-15"/>
          <p:cNvSpPr txBox="1"/>
          <p:nvPr/>
        </p:nvSpPr>
        <p:spPr>
          <a:xfrm>
            <a:off x="9302591" y="546100"/>
            <a:ext cx="5778818" cy="1193801"/>
          </a:xfrm>
          <a:prstGeom prst="rect">
            <a:avLst/>
          </a:prstGeom>
          <a:ln w="12700">
            <a:miter lim="400000"/>
          </a:ln>
          <a:effectLst>
            <a:outerShdw blurRad="241300" dist="193879" dir="5400000" rotWithShape="0">
              <a:srgbClr val="FF0C1D">
                <a:alpha val="61391"/>
              </a:srgbClr>
            </a:outerShdw>
          </a:effectLst>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7500" b="1">
                <a:solidFill>
                  <a:srgbClr val="5E5E5E"/>
                </a:solidFill>
                <a:latin typeface="Marker Felt"/>
                <a:ea typeface="Marker Felt"/>
                <a:cs typeface="Marker Felt"/>
                <a:sym typeface="Marker Felt"/>
              </a:defRPr>
            </a:lvl1pPr>
          </a:lstStyle>
          <a:p>
            <a:r>
              <a:t>Titus 2:11-15</a:t>
            </a:r>
          </a:p>
        </p:txBody>
      </p:sp>
      <p:sp>
        <p:nvSpPr>
          <p:cNvPr id="246" name="Tit 2:11  For the grace of God has appeared, bringing salvation to all men,…"/>
          <p:cNvSpPr txBox="1"/>
          <p:nvPr/>
        </p:nvSpPr>
        <p:spPr>
          <a:xfrm>
            <a:off x="1035025" y="2299969"/>
            <a:ext cx="22940483" cy="9116062"/>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marL="25400" marR="482600" indent="-25400" algn="l" defTabSz="457200">
              <a:lnSpc>
                <a:spcPct val="120000"/>
              </a:lnSpc>
              <a:spcBef>
                <a:spcPts val="600"/>
              </a:spcBef>
              <a:defRPr sz="4100">
                <a:solidFill>
                  <a:srgbClr val="292F33"/>
                </a:solidFill>
              </a:defRPr>
            </a:pPr>
            <a:r>
              <a:rPr u="sng" dirty="0">
                <a:solidFill>
                  <a:srgbClr val="238554"/>
                </a:solidFill>
                <a:uFill>
                  <a:solidFill>
                    <a:srgbClr val="238554"/>
                  </a:solidFill>
                </a:uFill>
                <a:hlinkClick r:id="rId2"/>
              </a:rPr>
              <a:t>Tit 2:11</a:t>
            </a:r>
            <a:r>
              <a:rPr dirty="0">
                <a:solidFill>
                  <a:srgbClr val="0071EE"/>
                </a:solidFill>
                <a:uFill>
                  <a:solidFill>
                    <a:srgbClr val="238554"/>
                  </a:solidFill>
                </a:uFill>
                <a:hlinkClick r:id="rId2"/>
              </a:rPr>
              <a:t> </a:t>
            </a:r>
            <a:r>
              <a:rPr dirty="0"/>
              <a:t> For the grace of God has appeared, bringing salvation to all men,</a:t>
            </a:r>
          </a:p>
          <a:p>
            <a:pPr marL="25400" marR="482600" indent="-25400" algn="l" defTabSz="457200">
              <a:lnSpc>
                <a:spcPct val="120000"/>
              </a:lnSpc>
              <a:spcBef>
                <a:spcPts val="600"/>
              </a:spcBef>
              <a:defRPr sz="4100">
                <a:solidFill>
                  <a:srgbClr val="292F33"/>
                </a:solidFill>
              </a:defRPr>
            </a:pPr>
            <a:r>
              <a:rPr u="sng" dirty="0">
                <a:solidFill>
                  <a:srgbClr val="238554"/>
                </a:solidFill>
                <a:uFill>
                  <a:solidFill>
                    <a:srgbClr val="238554"/>
                  </a:solidFill>
                </a:uFill>
                <a:hlinkClick r:id="rId3"/>
              </a:rPr>
              <a:t>Tit 2:12</a:t>
            </a:r>
            <a:r>
              <a:rPr dirty="0">
                <a:solidFill>
                  <a:srgbClr val="0071EE"/>
                </a:solidFill>
                <a:uFill>
                  <a:solidFill>
                    <a:srgbClr val="238554"/>
                  </a:solidFill>
                </a:uFill>
                <a:hlinkClick r:id="rId3"/>
              </a:rPr>
              <a:t> </a:t>
            </a:r>
            <a:r>
              <a:rPr dirty="0"/>
              <a:t> instructing us to deny ungodliness and worldly desires and to live sensibly, righteously and godly in the present age,</a:t>
            </a:r>
          </a:p>
          <a:p>
            <a:pPr marL="25400" marR="482600" indent="-25400" algn="l" defTabSz="457200">
              <a:lnSpc>
                <a:spcPct val="120000"/>
              </a:lnSpc>
              <a:spcBef>
                <a:spcPts val="600"/>
              </a:spcBef>
              <a:defRPr sz="4100">
                <a:solidFill>
                  <a:srgbClr val="292F33"/>
                </a:solidFill>
              </a:defRPr>
            </a:pPr>
            <a:r>
              <a:rPr u="sng" dirty="0">
                <a:solidFill>
                  <a:srgbClr val="238554"/>
                </a:solidFill>
                <a:uFill>
                  <a:solidFill>
                    <a:srgbClr val="238554"/>
                  </a:solidFill>
                </a:uFill>
                <a:hlinkClick r:id="rId4"/>
              </a:rPr>
              <a:t>Tit 2:13</a:t>
            </a:r>
            <a:r>
              <a:rPr dirty="0">
                <a:solidFill>
                  <a:srgbClr val="0071EE"/>
                </a:solidFill>
                <a:uFill>
                  <a:solidFill>
                    <a:srgbClr val="238554"/>
                  </a:solidFill>
                </a:uFill>
                <a:hlinkClick r:id="rId4"/>
              </a:rPr>
              <a:t> </a:t>
            </a:r>
            <a:r>
              <a:rPr dirty="0"/>
              <a:t> looking for the blessed hope and the appearing of the glory of our great God and Savior, Christ Jesus,</a:t>
            </a:r>
          </a:p>
          <a:p>
            <a:pPr marL="25400" marR="482600" indent="-25400" algn="l" defTabSz="457200">
              <a:lnSpc>
                <a:spcPct val="120000"/>
              </a:lnSpc>
              <a:spcBef>
                <a:spcPts val="600"/>
              </a:spcBef>
              <a:defRPr sz="4100">
                <a:solidFill>
                  <a:srgbClr val="292F33"/>
                </a:solidFill>
              </a:defRPr>
            </a:pPr>
            <a:r>
              <a:rPr u="sng" dirty="0">
                <a:solidFill>
                  <a:srgbClr val="238554"/>
                </a:solidFill>
                <a:uFill>
                  <a:solidFill>
                    <a:srgbClr val="238554"/>
                  </a:solidFill>
                </a:uFill>
                <a:hlinkClick r:id="rId5"/>
              </a:rPr>
              <a:t>Tit 2:14</a:t>
            </a:r>
            <a:r>
              <a:rPr dirty="0">
                <a:solidFill>
                  <a:srgbClr val="0071EE"/>
                </a:solidFill>
                <a:uFill>
                  <a:solidFill>
                    <a:srgbClr val="238554"/>
                  </a:solidFill>
                </a:uFill>
                <a:hlinkClick r:id="rId5"/>
              </a:rPr>
              <a:t> </a:t>
            </a:r>
            <a:r>
              <a:rPr dirty="0"/>
              <a:t> who gave Himself for us to redeem us from every lawless deed, and to purify for Himself a people for His own possession, zealous for good deeds.</a:t>
            </a:r>
          </a:p>
          <a:p>
            <a:pPr marL="25400" marR="482600" indent="-25400" algn="l" defTabSz="457200">
              <a:lnSpc>
                <a:spcPct val="120000"/>
              </a:lnSpc>
              <a:spcBef>
                <a:spcPts val="600"/>
              </a:spcBef>
              <a:defRPr sz="4100">
                <a:solidFill>
                  <a:srgbClr val="292F33"/>
                </a:solidFill>
              </a:defRPr>
            </a:pPr>
            <a:r>
              <a:rPr u="sng" dirty="0">
                <a:solidFill>
                  <a:srgbClr val="238554"/>
                </a:solidFill>
                <a:uFill>
                  <a:solidFill>
                    <a:srgbClr val="238554"/>
                  </a:solidFill>
                </a:uFill>
                <a:hlinkClick r:id="rId6"/>
              </a:rPr>
              <a:t>Tit 2:15</a:t>
            </a:r>
            <a:r>
              <a:rPr dirty="0">
                <a:solidFill>
                  <a:srgbClr val="0071EE"/>
                </a:solidFill>
                <a:uFill>
                  <a:solidFill>
                    <a:srgbClr val="238554"/>
                  </a:solidFill>
                </a:uFill>
                <a:hlinkClick r:id="rId6"/>
              </a:rPr>
              <a:t> </a:t>
            </a:r>
            <a:r>
              <a:rPr dirty="0"/>
              <a:t> These things speak and exhort and reprove with all authority. Let no one disregard you.</a:t>
            </a:r>
          </a:p>
        </p:txBody>
      </p:sp>
      <p:pic>
        <p:nvPicPr>
          <p:cNvPr id="247" name="Line" descr="Line"/>
          <p:cNvPicPr>
            <a:picLocks/>
          </p:cNvPicPr>
          <p:nvPr/>
        </p:nvPicPr>
        <p:blipFill>
          <a:blip r:embed="rId7"/>
          <a:stretch>
            <a:fillRect/>
          </a:stretch>
        </p:blipFill>
        <p:spPr>
          <a:xfrm>
            <a:off x="3569768" y="4791176"/>
            <a:ext cx="10242145" cy="127001"/>
          </a:xfrm>
          <a:prstGeom prst="rect">
            <a:avLst/>
          </a:prstGeom>
        </p:spPr>
      </p:pic>
      <p:pic>
        <p:nvPicPr>
          <p:cNvPr id="249" name="Line" descr="Line"/>
          <p:cNvPicPr>
            <a:picLocks/>
          </p:cNvPicPr>
          <p:nvPr/>
        </p:nvPicPr>
        <p:blipFill>
          <a:blip r:embed="rId8"/>
          <a:stretch>
            <a:fillRect/>
          </a:stretch>
        </p:blipFill>
        <p:spPr>
          <a:xfrm>
            <a:off x="13631170" y="9574425"/>
            <a:ext cx="7349407" cy="200196"/>
          </a:xfrm>
          <a:prstGeom prst="rect">
            <a:avLst/>
          </a:prstGeom>
        </p:spPr>
      </p:pic>
      <p:pic>
        <p:nvPicPr>
          <p:cNvPr id="251" name="Line" descr="Line"/>
          <p:cNvPicPr>
            <a:picLocks/>
          </p:cNvPicPr>
          <p:nvPr/>
        </p:nvPicPr>
        <p:blipFill>
          <a:blip r:embed="rId9"/>
          <a:stretch>
            <a:fillRect/>
          </a:stretch>
        </p:blipFill>
        <p:spPr>
          <a:xfrm>
            <a:off x="3569768" y="3930369"/>
            <a:ext cx="6224120" cy="127001"/>
          </a:xfrm>
          <a:prstGeom prst="rect">
            <a:avLst/>
          </a:prstGeom>
        </p:spPr>
      </p:pic>
      <p:pic>
        <p:nvPicPr>
          <p:cNvPr id="253" name="Line" descr="Line"/>
          <p:cNvPicPr>
            <a:picLocks/>
          </p:cNvPicPr>
          <p:nvPr/>
        </p:nvPicPr>
        <p:blipFill>
          <a:blip r:embed="rId10"/>
          <a:stretch>
            <a:fillRect/>
          </a:stretch>
        </p:blipFill>
        <p:spPr>
          <a:xfrm>
            <a:off x="18721759" y="3930369"/>
            <a:ext cx="2258818" cy="254001"/>
          </a:xfrm>
          <a:prstGeom prst="rect">
            <a:avLst/>
          </a:prstGeom>
        </p:spPr>
      </p:pic>
      <p:pic>
        <p:nvPicPr>
          <p:cNvPr id="255" name="Line" descr="Line"/>
          <p:cNvPicPr>
            <a:picLocks/>
          </p:cNvPicPr>
          <p:nvPr/>
        </p:nvPicPr>
        <p:blipFill>
          <a:blip r:embed="rId11"/>
          <a:stretch>
            <a:fillRect/>
          </a:stretch>
        </p:blipFill>
        <p:spPr>
          <a:xfrm>
            <a:off x="5156491" y="7965904"/>
            <a:ext cx="3558681" cy="254001"/>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ripple/>
      </p:transition>
    </mc:Choice>
    <mc:Fallback xmlns="" xmlns:m="http://schemas.openxmlformats.org/officeDocument/2006/math" xmlns:a14="http://schemas.microsoft.com/office/drawing/2010/main">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8" name="Untitled.jpg" descr="Untitled.jpg"/>
          <p:cNvPicPr>
            <a:picLocks noChangeAspect="1"/>
          </p:cNvPicPr>
          <p:nvPr/>
        </p:nvPicPr>
        <p:blipFill>
          <a:blip r:embed="rId2"/>
          <a:stretch>
            <a:fillRect/>
          </a:stretch>
        </p:blipFill>
        <p:spPr>
          <a:xfrm>
            <a:off x="17201621" y="8324675"/>
            <a:ext cx="5451310" cy="5416626"/>
          </a:xfrm>
          <a:prstGeom prst="rect">
            <a:avLst/>
          </a:prstGeom>
          <a:ln w="12700">
            <a:miter lim="400000"/>
          </a:ln>
        </p:spPr>
      </p:pic>
      <p:sp>
        <p:nvSpPr>
          <p:cNvPr id="259" name="(5) The apostles said to the Lord, “Increase our faith!” (6) And the Lord said, “If you had faith like a mustard seed, you would say to this mulberry tree, ‘Be uprooted and be planted in the sea’; and it would obey you. (7) “Which of you, having a slave plowing or tending sheep, will say to him when he has come in from the field, ‘Come immediately and sit down to eat’? (8) “But will he not say to him, ‘Prepare something for me to eat, and properly clothe yourself and serve me while I eat and drink; and afterward you may eat and drink’? (9) “He does not thank the slave because he did the things which were commanded, does he?…"/>
          <p:cNvSpPr txBox="1"/>
          <p:nvPr/>
        </p:nvSpPr>
        <p:spPr>
          <a:xfrm>
            <a:off x="1009450" y="933788"/>
            <a:ext cx="22365098" cy="8597225"/>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algn="l" defTabSz="457200">
              <a:defRPr sz="3600"/>
            </a:pPr>
            <a:r>
              <a:rPr sz="5500" dirty="0"/>
              <a:t>(5) The apostles said to the Lord, “Increase our faith!” </a:t>
            </a:r>
            <a:r>
              <a:rPr dirty="0"/>
              <a:t>(6) And the Lord said, “If you had faith like a mustard seed, you would say to this mulberry tree, ‘Be uprooted and be planted in the sea’; and it would obey you. (7) “Which of you, having a slave plowing or tending sheep, will say to him when he has come in from the field, ‘Come immediately and sit down to eat’? (8) “But will he not say to him, ‘Prepare something for me to eat, and properly clothe yourself and serve me while I eat and drink; and afterward you may eat and drink’? (9) “He does not thank the slave because he did the things which were commanded, does he? </a:t>
            </a:r>
          </a:p>
          <a:p>
            <a:pPr algn="l" defTabSz="457200">
              <a:defRPr sz="5500">
                <a:solidFill>
                  <a:srgbClr val="272727"/>
                </a:solidFill>
              </a:defRPr>
            </a:pPr>
            <a:r>
              <a:rPr dirty="0">
                <a:solidFill>
                  <a:srgbClr val="000000"/>
                </a:solidFill>
              </a:rPr>
              <a:t>(10) “So you too, </a:t>
            </a:r>
            <a:r>
              <a:rPr u="sng" dirty="0">
                <a:solidFill>
                  <a:srgbClr val="0A1799"/>
                </a:solidFill>
              </a:rPr>
              <a:t>when you do all the things which are commanded you, say, ‘We are unworthy slaves; we have done only that which we ought to have done</a:t>
            </a:r>
            <a:r>
              <a:rPr dirty="0">
                <a:solidFill>
                  <a:srgbClr val="0A1799"/>
                </a:solidFill>
              </a:rPr>
              <a:t>.</a:t>
            </a:r>
            <a:r>
              <a:rPr dirty="0"/>
              <a:t>’”</a:t>
            </a:r>
            <a:endParaRPr sz="6000" dirty="0"/>
          </a:p>
          <a:p>
            <a:pPr>
              <a:defRPr sz="5500"/>
            </a:pPr>
            <a:r>
              <a:rPr sz="8000" dirty="0"/>
              <a:t>Luke 17:5-10</a:t>
            </a:r>
          </a:p>
        </p:txBody>
      </p:sp>
      <p:sp>
        <p:nvSpPr>
          <p:cNvPr id="260" name="Legalism? Working That Earns?…"/>
          <p:cNvSpPr txBox="1"/>
          <p:nvPr/>
        </p:nvSpPr>
        <p:spPr>
          <a:xfrm>
            <a:off x="1388113" y="11017300"/>
            <a:ext cx="13766012" cy="1949252"/>
          </a:xfrm>
          <a:prstGeom prst="rect">
            <a:avLst/>
          </a:prstGeom>
          <a:solidFill>
            <a:schemeClr val="bg1"/>
          </a:solidFill>
          <a:ln w="63500">
            <a:solidFill>
              <a:srgbClr val="010101"/>
            </a:solidFill>
            <a:miter lim="400000"/>
          </a:ln>
          <a:extLst>
            <a:ext uri="{C572A759-6A51-4108-AA02-DFA0A04FC94B}">
              <ma14:wrappingTextBoxFlag xmlns:ma14="http://schemas.microsoft.com/office/mac/drawingml/2011/main" xmlns="" val="1"/>
            </a:ext>
          </a:extLst>
        </p:spPr>
        <p:txBody>
          <a:bodyPr wrap="square" lIns="50800" tIns="50800" rIns="50800" bIns="50800" anchor="ctr">
            <a:spAutoFit/>
          </a:bodyPr>
          <a:lstStyle/>
          <a:p>
            <a:pPr>
              <a:defRPr sz="4800"/>
            </a:pPr>
            <a:r>
              <a:rPr sz="6000"/>
              <a:t>Legalism? Working That Earns?</a:t>
            </a:r>
          </a:p>
          <a:p>
            <a:pPr>
              <a:defRPr sz="4800"/>
            </a:pPr>
            <a:r>
              <a:rPr sz="6000"/>
              <a:t>Matthew 23:23 </a:t>
            </a:r>
          </a:p>
        </p:txBody>
      </p:sp>
    </p:spTree>
  </p:cSld>
  <p:clrMapOvr>
    <a:masterClrMapping/>
  </p:clrMapOvr>
  <mc:AlternateContent xmlns:mc="http://schemas.openxmlformats.org/markup-compatibility/2006" xmlns:p14="http://schemas.microsoft.com/office/powerpoint/2010/main">
    <mc:Choice Requires="p14">
      <p:transition spd="slow">
        <p14:ripple/>
      </p:transition>
    </mc:Choice>
    <mc:Fallback xmlns="" xmlns:m="http://schemas.openxmlformats.org/officeDocument/2006/math" xmlns:a14="http://schemas.microsoft.com/office/drawing/2010/main">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1" nodeType="clickEffect">
                                  <p:stCondLst>
                                    <p:cond delay="0"/>
                                  </p:stCondLst>
                                  <p:iterate>
                                    <p:tmAbs val="0"/>
                                  </p:iterate>
                                  <p:childTnLst>
                                    <p:set>
                                      <p:cBhvr>
                                        <p:cTn id="6" fill="hold"/>
                                        <p:tgtEl>
                                          <p:spTgt spid="259"/>
                                        </p:tgtEl>
                                        <p:attrNameLst>
                                          <p:attrName>style.visibility</p:attrName>
                                        </p:attrNameLst>
                                      </p:cBhvr>
                                      <p:to>
                                        <p:strVal val="visible"/>
                                      </p:to>
                                    </p:set>
                                    <p:animEffect transition="in" filter="fade">
                                      <p:cBhvr>
                                        <p:cTn id="7" dur="1500"/>
                                        <p:tgtEl>
                                          <p:spTgt spid="2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9" grpId="1" animBg="1" advAuto="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2" name="12788.JPG" descr="12788.JPG"/>
          <p:cNvPicPr>
            <a:picLocks noChangeAspect="1"/>
          </p:cNvPicPr>
          <p:nvPr/>
        </p:nvPicPr>
        <p:blipFill>
          <a:blip r:embed="rId2"/>
          <a:srcRect t="8763" b="4722"/>
          <a:stretch>
            <a:fillRect/>
          </a:stretch>
        </p:blipFill>
        <p:spPr>
          <a:xfrm>
            <a:off x="-28774" y="-173832"/>
            <a:ext cx="24384001" cy="14063664"/>
          </a:xfrm>
          <a:prstGeom prst="rect">
            <a:avLst/>
          </a:prstGeom>
          <a:ln w="12700">
            <a:miter lim="400000"/>
          </a:ln>
        </p:spPr>
      </p:pic>
      <p:sp>
        <p:nvSpPr>
          <p:cNvPr id="263" name="Comfort……"/>
          <p:cNvSpPr txBox="1"/>
          <p:nvPr/>
        </p:nvSpPr>
        <p:spPr>
          <a:xfrm>
            <a:off x="581019" y="325744"/>
            <a:ext cx="7880362" cy="4072910"/>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p>
            <a:pPr>
              <a:defRPr sz="7800">
                <a:solidFill>
                  <a:srgbClr val="FFF600"/>
                </a:solidFill>
              </a:defRPr>
            </a:pPr>
            <a:r>
              <a:rPr dirty="0">
                <a:solidFill>
                  <a:schemeClr val="bg1"/>
                </a:solidFill>
              </a:rPr>
              <a:t>Comfort…</a:t>
            </a:r>
          </a:p>
          <a:p>
            <a:pPr>
              <a:defRPr sz="6000">
                <a:solidFill>
                  <a:srgbClr val="FFFFFF"/>
                </a:solidFill>
              </a:defRPr>
            </a:pPr>
            <a:r>
              <a:rPr dirty="0"/>
              <a:t>1 John 5:13</a:t>
            </a:r>
          </a:p>
          <a:p>
            <a:pPr>
              <a:defRPr sz="6000">
                <a:solidFill>
                  <a:srgbClr val="FFFFFF"/>
                </a:solidFill>
              </a:defRPr>
            </a:pPr>
            <a:r>
              <a:rPr dirty="0"/>
              <a:t>“Written That You </a:t>
            </a:r>
          </a:p>
          <a:p>
            <a:pPr>
              <a:defRPr sz="6000">
                <a:solidFill>
                  <a:srgbClr val="FFFFFF"/>
                </a:solidFill>
              </a:defRPr>
            </a:pPr>
            <a:r>
              <a:rPr dirty="0"/>
              <a:t>May Know…”</a:t>
            </a:r>
          </a:p>
        </p:txBody>
      </p:sp>
      <p:sp>
        <p:nvSpPr>
          <p:cNvPr id="264" name="Entrance……"/>
          <p:cNvSpPr txBox="1"/>
          <p:nvPr/>
        </p:nvSpPr>
        <p:spPr>
          <a:xfrm>
            <a:off x="14471523" y="494109"/>
            <a:ext cx="9505807" cy="287258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p>
            <a:pPr>
              <a:defRPr sz="6000">
                <a:solidFill>
                  <a:srgbClr val="FFFFFF"/>
                </a:solidFill>
              </a:defRPr>
            </a:pPr>
            <a:r>
              <a:rPr dirty="0"/>
              <a:t>Entrance…</a:t>
            </a:r>
          </a:p>
          <a:p>
            <a:pPr>
              <a:defRPr sz="6000">
                <a:solidFill>
                  <a:srgbClr val="FFF600"/>
                </a:solidFill>
              </a:defRPr>
            </a:pPr>
            <a:r>
              <a:rPr dirty="0">
                <a:solidFill>
                  <a:schemeClr val="bg1"/>
                </a:solidFill>
              </a:rPr>
              <a:t>Abundantly Supplied…</a:t>
            </a:r>
          </a:p>
          <a:p>
            <a:pPr>
              <a:defRPr sz="6000">
                <a:solidFill>
                  <a:srgbClr val="FFFFFF"/>
                </a:solidFill>
              </a:defRPr>
            </a:pPr>
            <a:r>
              <a:rPr dirty="0"/>
              <a:t>2 Peter 1:5-11</a:t>
            </a:r>
          </a:p>
        </p:txBody>
      </p:sp>
      <p:sp>
        <p:nvSpPr>
          <p:cNvPr id="265" name="Through The Wonderful Grace Of God In Christ Jesus!"/>
          <p:cNvSpPr txBox="1"/>
          <p:nvPr/>
        </p:nvSpPr>
        <p:spPr>
          <a:xfrm>
            <a:off x="685787" y="12566649"/>
            <a:ext cx="22497679" cy="11811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6000">
                <a:solidFill>
                  <a:srgbClr val="FFFFFF"/>
                </a:solidFill>
              </a:defRPr>
            </a:lvl1pPr>
          </a:lstStyle>
          <a:p>
            <a:r>
              <a:t>Through The Wonderful Grace Of God In Christ Jesus!</a:t>
            </a:r>
          </a:p>
        </p:txBody>
      </p:sp>
    </p:spTree>
  </p:cSld>
  <p:clrMapOvr>
    <a:masterClrMapping/>
  </p:clrMapOvr>
  <mc:AlternateContent xmlns:mc="http://schemas.openxmlformats.org/markup-compatibility/2006" xmlns:p14="http://schemas.microsoft.com/office/powerpoint/2010/main">
    <mc:Choice Requires="p14">
      <p:transition spd="slow">
        <p14:ripple/>
      </p:transition>
    </mc:Choice>
    <mc:Fallback xmlns="" xmlns:m="http://schemas.openxmlformats.org/officeDocument/2006/math" xmlns:a14="http://schemas.microsoft.com/office/drawing/2010/main">
      <p:transition spd="med">
        <p:fade/>
      </p:transition>
    </mc:Fallback>
  </mc:AlternateContent>
</p:sld>
</file>

<file path=ppt/theme/theme1.xml><?xml version="1.0" encoding="utf-8"?>
<a:theme xmlns:a="http://schemas.openxmlformats.org/drawingml/2006/main" name="21_BasicWhite">
  <a:themeElements>
    <a:clrScheme name="21_BasicWhite">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8"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000000"/>
            </a:solidFill>
            <a:effectLst/>
            <a:uFillTx/>
            <a:latin typeface="Arial Black"/>
            <a:ea typeface="Arial Black"/>
            <a:cs typeface="Arial Black"/>
            <a:sym typeface="Arial Black"/>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21_BasicWhite">
  <a:themeElements>
    <a:clrScheme name="21_BasicWhite">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8"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000000"/>
            </a:solidFill>
            <a:effectLst/>
            <a:uFillTx/>
            <a:latin typeface="Arial Black"/>
            <a:ea typeface="Arial Black"/>
            <a:cs typeface="Arial Black"/>
            <a:sym typeface="Arial Black"/>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184</TotalTime>
  <Words>1387</Words>
  <Application>Microsoft Office PowerPoint</Application>
  <PresentationFormat>Custom</PresentationFormat>
  <Paragraphs>94</Paragraphs>
  <Slides>19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Arial Black</vt:lpstr>
      <vt:lpstr>Calibri</vt:lpstr>
      <vt:lpstr>Gill Sans</vt:lpstr>
      <vt:lpstr>Helvetica Neue</vt:lpstr>
      <vt:lpstr>Helvetica Neue Medium</vt:lpstr>
      <vt:lpstr>21_BasicWhite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Chris Reeves</cp:lastModifiedBy>
  <cp:revision>30</cp:revision>
  <dcterms:modified xsi:type="dcterms:W3CDTF">2026-09-12T20:33:49Z</dcterms:modified>
</cp:coreProperties>
</file>